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90" r:id="rId1"/>
  </p:sldMasterIdLst>
  <p:notesMasterIdLst>
    <p:notesMasterId r:id="rId10"/>
  </p:notesMasterIdLst>
  <p:sldIdLst>
    <p:sldId id="256" r:id="rId2"/>
    <p:sldId id="259" r:id="rId3"/>
    <p:sldId id="261" r:id="rId4"/>
    <p:sldId id="262" r:id="rId5"/>
    <p:sldId id="317" r:id="rId6"/>
    <p:sldId id="313" r:id="rId7"/>
    <p:sldId id="316" r:id="rId8"/>
    <p:sldId id="315" r:id="rId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E5F1"/>
    <a:srgbClr val="0060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0E43DA4-0C5F-47E9-86B8-FED24549C2F2}">
  <a:tblStyle styleId="{20E43DA4-0C5F-47E9-86B8-FED24549C2F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B818B24F-70D5-4B08-9950-3A64934CEEBA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" name="Google Shape;1935;g259dc5cae2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6" name="Google Shape;1936;g259dc5cae2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5" name="Google Shape;2075;g274745f7995_1_3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6" name="Google Shape;2076;g274745f7995_1_3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4" name="Google Shape;2164;g152a7caf94b_1_4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5" name="Google Shape;2165;g152a7caf94b_1_4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5" name="Google Shape;2175;g152a7caf94b_1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6" name="Google Shape;2176;g152a7caf94b_1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938500"/>
            <a:ext cx="3722700" cy="1520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 sz="8000" b="1">
                <a:solidFill>
                  <a:schemeClr val="accent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2458600"/>
            <a:ext cx="3297900" cy="435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0" y="3503175"/>
            <a:ext cx="9144031" cy="2043960"/>
          </a:xfrm>
          <a:custGeom>
            <a:avLst/>
            <a:gdLst/>
            <a:ahLst/>
            <a:cxnLst/>
            <a:rect l="l" t="t" r="r" b="b"/>
            <a:pathLst>
              <a:path w="150612" h="33818" extrusionOk="0">
                <a:moveTo>
                  <a:pt x="107838" y="0"/>
                </a:moveTo>
                <a:cubicBezTo>
                  <a:pt x="100984" y="0"/>
                  <a:pt x="94133" y="153"/>
                  <a:pt x="87307" y="418"/>
                </a:cubicBezTo>
                <a:cubicBezTo>
                  <a:pt x="58149" y="1539"/>
                  <a:pt x="29123" y="4623"/>
                  <a:pt x="1" y="6322"/>
                </a:cubicBezTo>
                <a:lnTo>
                  <a:pt x="1" y="33818"/>
                </a:lnTo>
                <a:lnTo>
                  <a:pt x="150611" y="33818"/>
                </a:lnTo>
                <a:lnTo>
                  <a:pt x="150611" y="2370"/>
                </a:lnTo>
                <a:cubicBezTo>
                  <a:pt x="136482" y="667"/>
                  <a:pt x="122155" y="0"/>
                  <a:pt x="10783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0" y="3748589"/>
            <a:ext cx="9102989" cy="1775909"/>
          </a:xfrm>
          <a:custGeom>
            <a:avLst/>
            <a:gdLst/>
            <a:ahLst/>
            <a:cxnLst/>
            <a:rect l="l" t="t" r="r" b="b"/>
            <a:pathLst>
              <a:path w="150612" h="29383" extrusionOk="0">
                <a:moveTo>
                  <a:pt x="92434" y="1"/>
                </a:moveTo>
                <a:cubicBezTo>
                  <a:pt x="61606" y="1"/>
                  <a:pt x="30854" y="4825"/>
                  <a:pt x="1" y="6441"/>
                </a:cubicBezTo>
                <a:lnTo>
                  <a:pt x="1" y="29382"/>
                </a:lnTo>
                <a:lnTo>
                  <a:pt x="150611" y="29382"/>
                </a:lnTo>
                <a:lnTo>
                  <a:pt x="150611" y="6019"/>
                </a:lnTo>
                <a:cubicBezTo>
                  <a:pt x="135888" y="3321"/>
                  <a:pt x="121080" y="1128"/>
                  <a:pt x="106139" y="344"/>
                </a:cubicBezTo>
                <a:cubicBezTo>
                  <a:pt x="101569" y="107"/>
                  <a:pt x="97000" y="1"/>
                  <a:pt x="92434" y="1"/>
                </a:cubicBezTo>
                <a:close/>
              </a:path>
            </a:pathLst>
          </a:custGeom>
          <a:solidFill>
            <a:srgbClr val="FFDC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0" y="3748543"/>
            <a:ext cx="9143962" cy="1775971"/>
            <a:chOff x="0" y="3367528"/>
            <a:chExt cx="9102999" cy="1775971"/>
          </a:xfrm>
        </p:grpSpPr>
        <p:sp>
          <p:nvSpPr>
            <p:cNvPr id="14" name="Google Shape;14;p2"/>
            <p:cNvSpPr/>
            <p:nvPr/>
          </p:nvSpPr>
          <p:spPr>
            <a:xfrm>
              <a:off x="0" y="3371638"/>
              <a:ext cx="5196027" cy="1771859"/>
            </a:xfrm>
            <a:custGeom>
              <a:avLst/>
              <a:gdLst/>
              <a:ahLst/>
              <a:cxnLst/>
              <a:rect l="l" t="t" r="r" b="b"/>
              <a:pathLst>
                <a:path w="85970" h="29316" extrusionOk="0">
                  <a:moveTo>
                    <a:pt x="85969" y="0"/>
                  </a:moveTo>
                  <a:lnTo>
                    <a:pt x="85969" y="0"/>
                  </a:lnTo>
                  <a:cubicBezTo>
                    <a:pt x="57305" y="591"/>
                    <a:pt x="28701" y="4868"/>
                    <a:pt x="1" y="6374"/>
                  </a:cubicBezTo>
                  <a:lnTo>
                    <a:pt x="1" y="29315"/>
                  </a:lnTo>
                  <a:lnTo>
                    <a:pt x="27521" y="29315"/>
                  </a:lnTo>
                  <a:cubicBezTo>
                    <a:pt x="45437" y="16640"/>
                    <a:pt x="65161" y="6422"/>
                    <a:pt x="859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1663311" y="3367528"/>
              <a:ext cx="4569687" cy="1775969"/>
            </a:xfrm>
            <a:custGeom>
              <a:avLst/>
              <a:gdLst/>
              <a:ahLst/>
              <a:cxnLst/>
              <a:rect l="l" t="t" r="r" b="b"/>
              <a:pathLst>
                <a:path w="75607" h="29384" extrusionOk="0">
                  <a:moveTo>
                    <a:pt x="64774" y="1"/>
                  </a:moveTo>
                  <a:cubicBezTo>
                    <a:pt x="62665" y="1"/>
                    <a:pt x="60556" y="24"/>
                    <a:pt x="58449" y="68"/>
                  </a:cubicBezTo>
                  <a:cubicBezTo>
                    <a:pt x="37641" y="6490"/>
                    <a:pt x="17917" y="16708"/>
                    <a:pt x="1" y="29383"/>
                  </a:cubicBezTo>
                  <a:lnTo>
                    <a:pt x="17616" y="29383"/>
                  </a:lnTo>
                  <a:cubicBezTo>
                    <a:pt x="35400" y="16792"/>
                    <a:pt x="54967" y="6647"/>
                    <a:pt x="75607" y="213"/>
                  </a:cubicBezTo>
                  <a:cubicBezTo>
                    <a:pt x="71995" y="68"/>
                    <a:pt x="68383" y="1"/>
                    <a:pt x="64774" y="1"/>
                  </a:cubicBezTo>
                  <a:close/>
                </a:path>
              </a:pathLst>
            </a:custGeom>
            <a:solidFill>
              <a:srgbClr val="F9C3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3792675" y="3440782"/>
              <a:ext cx="4108711" cy="1702716"/>
            </a:xfrm>
            <a:custGeom>
              <a:avLst/>
              <a:gdLst/>
              <a:ahLst/>
              <a:cxnLst/>
              <a:rect l="l" t="t" r="r" b="b"/>
              <a:pathLst>
                <a:path w="67980" h="28172" extrusionOk="0">
                  <a:moveTo>
                    <a:pt x="54871" y="1"/>
                  </a:moveTo>
                  <a:cubicBezTo>
                    <a:pt x="35376" y="6459"/>
                    <a:pt x="16893" y="16219"/>
                    <a:pt x="0" y="28171"/>
                  </a:cubicBezTo>
                  <a:lnTo>
                    <a:pt x="17616" y="28171"/>
                  </a:lnTo>
                  <a:cubicBezTo>
                    <a:pt x="33207" y="17146"/>
                    <a:pt x="50148" y="7989"/>
                    <a:pt x="67980" y="1567"/>
                  </a:cubicBezTo>
                  <a:cubicBezTo>
                    <a:pt x="63618" y="953"/>
                    <a:pt x="59256" y="435"/>
                    <a:pt x="54871" y="1"/>
                  </a:cubicBezTo>
                  <a:close/>
                </a:path>
              </a:pathLst>
            </a:custGeom>
            <a:solidFill>
              <a:srgbClr val="F9C3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052068" y="4468324"/>
              <a:ext cx="1050931" cy="675175"/>
            </a:xfrm>
            <a:custGeom>
              <a:avLst/>
              <a:gdLst/>
              <a:ahLst/>
              <a:cxnLst/>
              <a:rect l="l" t="t" r="r" b="b"/>
              <a:pathLst>
                <a:path w="17388" h="11171" extrusionOk="0">
                  <a:moveTo>
                    <a:pt x="17387" y="1"/>
                  </a:moveTo>
                  <a:cubicBezTo>
                    <a:pt x="11423" y="3459"/>
                    <a:pt x="5628" y="7194"/>
                    <a:pt x="1" y="11170"/>
                  </a:cubicBezTo>
                  <a:lnTo>
                    <a:pt x="17387" y="11170"/>
                  </a:lnTo>
                  <a:lnTo>
                    <a:pt x="17387" y="1"/>
                  </a:lnTo>
                  <a:close/>
                </a:path>
              </a:pathLst>
            </a:custGeom>
            <a:solidFill>
              <a:srgbClr val="F9C3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5922039" y="3652020"/>
              <a:ext cx="3180957" cy="1491478"/>
            </a:xfrm>
            <a:custGeom>
              <a:avLst/>
              <a:gdLst/>
              <a:ahLst/>
              <a:cxnLst/>
              <a:rect l="l" t="t" r="r" b="b"/>
              <a:pathLst>
                <a:path w="52630" h="24677" extrusionOk="0">
                  <a:moveTo>
                    <a:pt x="45231" y="0"/>
                  </a:moveTo>
                  <a:cubicBezTo>
                    <a:pt x="29279" y="6278"/>
                    <a:pt x="14085" y="14712"/>
                    <a:pt x="0" y="24676"/>
                  </a:cubicBezTo>
                  <a:lnTo>
                    <a:pt x="17628" y="24676"/>
                  </a:lnTo>
                  <a:cubicBezTo>
                    <a:pt x="28664" y="16868"/>
                    <a:pt x="40388" y="9989"/>
                    <a:pt x="52629" y="4362"/>
                  </a:cubicBezTo>
                  <a:lnTo>
                    <a:pt x="52629" y="1313"/>
                  </a:lnTo>
                  <a:cubicBezTo>
                    <a:pt x="50159" y="856"/>
                    <a:pt x="47701" y="422"/>
                    <a:pt x="45231" y="0"/>
                  </a:cubicBezTo>
                  <a:close/>
                </a:path>
              </a:pathLst>
            </a:custGeom>
            <a:solidFill>
              <a:srgbClr val="F9C3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" name="Google Shape;19;p2"/>
          <p:cNvSpPr/>
          <p:nvPr/>
        </p:nvSpPr>
        <p:spPr>
          <a:xfrm>
            <a:off x="-230264" y="3748566"/>
            <a:ext cx="4569687" cy="1775969"/>
          </a:xfrm>
          <a:custGeom>
            <a:avLst/>
            <a:gdLst/>
            <a:ahLst/>
            <a:cxnLst/>
            <a:rect l="l" t="t" r="r" b="b"/>
            <a:pathLst>
              <a:path w="75607" h="29384" extrusionOk="0">
                <a:moveTo>
                  <a:pt x="64774" y="1"/>
                </a:moveTo>
                <a:cubicBezTo>
                  <a:pt x="62665" y="1"/>
                  <a:pt x="60556" y="24"/>
                  <a:pt x="58449" y="68"/>
                </a:cubicBezTo>
                <a:cubicBezTo>
                  <a:pt x="37641" y="6490"/>
                  <a:pt x="17917" y="16708"/>
                  <a:pt x="1" y="29383"/>
                </a:cubicBezTo>
                <a:lnTo>
                  <a:pt x="17616" y="29383"/>
                </a:lnTo>
                <a:cubicBezTo>
                  <a:pt x="35400" y="16792"/>
                  <a:pt x="54967" y="6647"/>
                  <a:pt x="75607" y="213"/>
                </a:cubicBezTo>
                <a:cubicBezTo>
                  <a:pt x="71995" y="68"/>
                  <a:pt x="68383" y="1"/>
                  <a:pt x="64774" y="1"/>
                </a:cubicBezTo>
                <a:close/>
              </a:path>
            </a:pathLst>
          </a:custGeom>
          <a:solidFill>
            <a:srgbClr val="F9C35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-176350" y="4653050"/>
            <a:ext cx="2075725" cy="640375"/>
          </a:xfrm>
          <a:custGeom>
            <a:avLst/>
            <a:gdLst/>
            <a:ahLst/>
            <a:cxnLst/>
            <a:rect l="l" t="t" r="r" b="b"/>
            <a:pathLst>
              <a:path w="83029" h="25615" extrusionOk="0">
                <a:moveTo>
                  <a:pt x="15949" y="0"/>
                </a:moveTo>
                <a:cubicBezTo>
                  <a:pt x="15815" y="0"/>
                  <a:pt x="15682" y="6"/>
                  <a:pt x="15555" y="15"/>
                </a:cubicBezTo>
                <a:cubicBezTo>
                  <a:pt x="12892" y="196"/>
                  <a:pt x="9808" y="654"/>
                  <a:pt x="8507" y="2979"/>
                </a:cubicBezTo>
                <a:cubicBezTo>
                  <a:pt x="8300" y="2880"/>
                  <a:pt x="8080" y="2835"/>
                  <a:pt x="7859" y="2835"/>
                </a:cubicBezTo>
                <a:cubicBezTo>
                  <a:pt x="6874" y="2835"/>
                  <a:pt x="5881" y="3736"/>
                  <a:pt x="5988" y="4749"/>
                </a:cubicBezTo>
                <a:lnTo>
                  <a:pt x="5988" y="4749"/>
                </a:lnTo>
                <a:cubicBezTo>
                  <a:pt x="5968" y="4556"/>
                  <a:pt x="5757" y="4481"/>
                  <a:pt x="5443" y="4481"/>
                </a:cubicBezTo>
                <a:cubicBezTo>
                  <a:pt x="4449" y="4481"/>
                  <a:pt x="2428" y="5239"/>
                  <a:pt x="2181" y="5413"/>
                </a:cubicBezTo>
                <a:cubicBezTo>
                  <a:pt x="1036" y="6220"/>
                  <a:pt x="1109" y="7798"/>
                  <a:pt x="904" y="9124"/>
                </a:cubicBezTo>
                <a:cubicBezTo>
                  <a:pt x="338" y="12714"/>
                  <a:pt x="36" y="16341"/>
                  <a:pt x="0" y="19980"/>
                </a:cubicBezTo>
                <a:cubicBezTo>
                  <a:pt x="492" y="19963"/>
                  <a:pt x="983" y="19955"/>
                  <a:pt x="1473" y="19955"/>
                </a:cubicBezTo>
                <a:cubicBezTo>
                  <a:pt x="7216" y="19955"/>
                  <a:pt x="12921" y="21066"/>
                  <a:pt x="18616" y="21932"/>
                </a:cubicBezTo>
                <a:cubicBezTo>
                  <a:pt x="29387" y="23558"/>
                  <a:pt x="40279" y="24281"/>
                  <a:pt x="51147" y="25004"/>
                </a:cubicBezTo>
                <a:cubicBezTo>
                  <a:pt x="55786" y="25310"/>
                  <a:pt x="60432" y="25615"/>
                  <a:pt x="65079" y="25615"/>
                </a:cubicBezTo>
                <a:cubicBezTo>
                  <a:pt x="66299" y="25615"/>
                  <a:pt x="67519" y="25594"/>
                  <a:pt x="68739" y="25546"/>
                </a:cubicBezTo>
                <a:cubicBezTo>
                  <a:pt x="71462" y="25438"/>
                  <a:pt x="74185" y="25197"/>
                  <a:pt x="76896" y="24823"/>
                </a:cubicBezTo>
                <a:cubicBezTo>
                  <a:pt x="77486" y="24739"/>
                  <a:pt x="78101" y="24643"/>
                  <a:pt x="78595" y="24305"/>
                </a:cubicBezTo>
                <a:cubicBezTo>
                  <a:pt x="79197" y="23896"/>
                  <a:pt x="79522" y="23185"/>
                  <a:pt x="80016" y="22643"/>
                </a:cubicBezTo>
                <a:cubicBezTo>
                  <a:pt x="80366" y="22268"/>
                  <a:pt x="80847" y="21996"/>
                  <a:pt x="81338" y="21996"/>
                </a:cubicBezTo>
                <a:cubicBezTo>
                  <a:pt x="81541" y="21996"/>
                  <a:pt x="81746" y="22043"/>
                  <a:pt x="81944" y="22149"/>
                </a:cubicBezTo>
                <a:cubicBezTo>
                  <a:pt x="83029" y="20606"/>
                  <a:pt x="79462" y="18715"/>
                  <a:pt x="78342" y="18305"/>
                </a:cubicBezTo>
                <a:cubicBezTo>
                  <a:pt x="77795" y="18101"/>
                  <a:pt x="77197" y="17990"/>
                  <a:pt x="76608" y="17990"/>
                </a:cubicBezTo>
                <a:cubicBezTo>
                  <a:pt x="75599" y="17990"/>
                  <a:pt x="74613" y="18314"/>
                  <a:pt x="73944" y="19052"/>
                </a:cubicBezTo>
                <a:cubicBezTo>
                  <a:pt x="73578" y="18115"/>
                  <a:pt x="72568" y="17614"/>
                  <a:pt x="71573" y="17614"/>
                </a:cubicBezTo>
                <a:cubicBezTo>
                  <a:pt x="70764" y="17614"/>
                  <a:pt x="69966" y="17945"/>
                  <a:pt x="69534" y="18642"/>
                </a:cubicBezTo>
                <a:cubicBezTo>
                  <a:pt x="69388" y="18123"/>
                  <a:pt x="68842" y="17794"/>
                  <a:pt x="68317" y="17794"/>
                </a:cubicBezTo>
                <a:cubicBezTo>
                  <a:pt x="68063" y="17794"/>
                  <a:pt x="67815" y="17871"/>
                  <a:pt x="67618" y="18040"/>
                </a:cubicBezTo>
                <a:cubicBezTo>
                  <a:pt x="67627" y="17395"/>
                  <a:pt x="66983" y="16896"/>
                  <a:pt x="66370" y="16896"/>
                </a:cubicBezTo>
                <a:cubicBezTo>
                  <a:pt x="66158" y="16896"/>
                  <a:pt x="65951" y="16955"/>
                  <a:pt x="65775" y="17088"/>
                </a:cubicBezTo>
                <a:cubicBezTo>
                  <a:pt x="65775" y="15824"/>
                  <a:pt x="64565" y="14722"/>
                  <a:pt x="63314" y="14722"/>
                </a:cubicBezTo>
                <a:cubicBezTo>
                  <a:pt x="63158" y="14722"/>
                  <a:pt x="63002" y="14739"/>
                  <a:pt x="62847" y="14775"/>
                </a:cubicBezTo>
                <a:cubicBezTo>
                  <a:pt x="62753" y="13171"/>
                  <a:pt x="61238" y="11795"/>
                  <a:pt x="59639" y="11795"/>
                </a:cubicBezTo>
                <a:cubicBezTo>
                  <a:pt x="59592" y="11795"/>
                  <a:pt x="59544" y="11796"/>
                  <a:pt x="59497" y="11799"/>
                </a:cubicBezTo>
                <a:cubicBezTo>
                  <a:pt x="59006" y="9690"/>
                  <a:pt x="56844" y="8205"/>
                  <a:pt x="54708" y="8205"/>
                </a:cubicBezTo>
                <a:cubicBezTo>
                  <a:pt x="54122" y="8205"/>
                  <a:pt x="53538" y="8316"/>
                  <a:pt x="52991" y="8558"/>
                </a:cubicBezTo>
                <a:cubicBezTo>
                  <a:pt x="52690" y="7437"/>
                  <a:pt x="51690" y="6533"/>
                  <a:pt x="50545" y="6365"/>
                </a:cubicBezTo>
                <a:cubicBezTo>
                  <a:pt x="50398" y="6341"/>
                  <a:pt x="50250" y="6330"/>
                  <a:pt x="50102" y="6330"/>
                </a:cubicBezTo>
                <a:cubicBezTo>
                  <a:pt x="49095" y="6330"/>
                  <a:pt x="48089" y="6851"/>
                  <a:pt x="47533" y="7702"/>
                </a:cubicBezTo>
                <a:cubicBezTo>
                  <a:pt x="47258" y="7562"/>
                  <a:pt x="46963" y="7499"/>
                  <a:pt x="46667" y="7499"/>
                </a:cubicBezTo>
                <a:cubicBezTo>
                  <a:pt x="45354" y="7499"/>
                  <a:pt x="44013" y="8743"/>
                  <a:pt x="44219" y="10100"/>
                </a:cubicBezTo>
                <a:cubicBezTo>
                  <a:pt x="43911" y="9911"/>
                  <a:pt x="43559" y="9823"/>
                  <a:pt x="43204" y="9823"/>
                </a:cubicBezTo>
                <a:cubicBezTo>
                  <a:pt x="42339" y="9823"/>
                  <a:pt x="41458" y="10343"/>
                  <a:pt x="41159" y="11172"/>
                </a:cubicBezTo>
                <a:cubicBezTo>
                  <a:pt x="40688" y="10561"/>
                  <a:pt x="39916" y="10247"/>
                  <a:pt x="39147" y="10247"/>
                </a:cubicBezTo>
                <a:cubicBezTo>
                  <a:pt x="38521" y="10247"/>
                  <a:pt x="37896" y="10456"/>
                  <a:pt x="37436" y="10883"/>
                </a:cubicBezTo>
                <a:cubicBezTo>
                  <a:pt x="36855" y="10131"/>
                  <a:pt x="35904" y="9718"/>
                  <a:pt x="34960" y="9718"/>
                </a:cubicBezTo>
                <a:cubicBezTo>
                  <a:pt x="34437" y="9718"/>
                  <a:pt x="33915" y="9845"/>
                  <a:pt x="33460" y="10112"/>
                </a:cubicBezTo>
                <a:cubicBezTo>
                  <a:pt x="33641" y="8875"/>
                  <a:pt x="32429" y="7714"/>
                  <a:pt x="31224" y="7714"/>
                </a:cubicBezTo>
                <a:cubicBezTo>
                  <a:pt x="30985" y="7714"/>
                  <a:pt x="30747" y="7759"/>
                  <a:pt x="30520" y="7859"/>
                </a:cubicBezTo>
                <a:cubicBezTo>
                  <a:pt x="30200" y="6961"/>
                  <a:pt x="29233" y="6438"/>
                  <a:pt x="28293" y="6438"/>
                </a:cubicBezTo>
                <a:cubicBezTo>
                  <a:pt x="27744" y="6438"/>
                  <a:pt x="27204" y="6617"/>
                  <a:pt x="26809" y="7003"/>
                </a:cubicBezTo>
                <a:cubicBezTo>
                  <a:pt x="26740" y="5641"/>
                  <a:pt x="25350" y="4655"/>
                  <a:pt x="24027" y="4655"/>
                </a:cubicBezTo>
                <a:cubicBezTo>
                  <a:pt x="23501" y="4655"/>
                  <a:pt x="22986" y="4810"/>
                  <a:pt x="22568" y="5160"/>
                </a:cubicBezTo>
                <a:cubicBezTo>
                  <a:pt x="22254" y="4027"/>
                  <a:pt x="21917" y="2858"/>
                  <a:pt x="21146" y="1979"/>
                </a:cubicBezTo>
                <a:cubicBezTo>
                  <a:pt x="20586" y="1332"/>
                  <a:pt x="19734" y="881"/>
                  <a:pt x="18908" y="881"/>
                </a:cubicBezTo>
                <a:cubicBezTo>
                  <a:pt x="18596" y="881"/>
                  <a:pt x="18288" y="945"/>
                  <a:pt x="18001" y="1087"/>
                </a:cubicBezTo>
                <a:cubicBezTo>
                  <a:pt x="17854" y="238"/>
                  <a:pt x="16851" y="0"/>
                  <a:pt x="1594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0" y="4404400"/>
            <a:ext cx="431216" cy="798321"/>
          </a:xfrm>
          <a:custGeom>
            <a:avLst/>
            <a:gdLst/>
            <a:ahLst/>
            <a:cxnLst/>
            <a:rect l="l" t="t" r="r" b="b"/>
            <a:pathLst>
              <a:path w="10930" h="20235" extrusionOk="0">
                <a:moveTo>
                  <a:pt x="4194" y="1"/>
                </a:moveTo>
                <a:cubicBezTo>
                  <a:pt x="4178" y="1"/>
                  <a:pt x="4162" y="2"/>
                  <a:pt x="4146" y="5"/>
                </a:cubicBezTo>
                <a:cubicBezTo>
                  <a:pt x="3399" y="125"/>
                  <a:pt x="2881" y="1824"/>
                  <a:pt x="3146" y="3631"/>
                </a:cubicBezTo>
                <a:cubicBezTo>
                  <a:pt x="3351" y="5089"/>
                  <a:pt x="3953" y="6125"/>
                  <a:pt x="4170" y="6451"/>
                </a:cubicBezTo>
                <a:cubicBezTo>
                  <a:pt x="4218" y="7487"/>
                  <a:pt x="4314" y="8451"/>
                  <a:pt x="4447" y="9379"/>
                </a:cubicBezTo>
                <a:cubicBezTo>
                  <a:pt x="3902" y="8722"/>
                  <a:pt x="970" y="5231"/>
                  <a:pt x="212" y="5231"/>
                </a:cubicBezTo>
                <a:cubicBezTo>
                  <a:pt x="66" y="5231"/>
                  <a:pt x="0" y="5361"/>
                  <a:pt x="49" y="5668"/>
                </a:cubicBezTo>
                <a:cubicBezTo>
                  <a:pt x="362" y="7571"/>
                  <a:pt x="4001" y="9861"/>
                  <a:pt x="4580" y="10210"/>
                </a:cubicBezTo>
                <a:cubicBezTo>
                  <a:pt x="4869" y="11837"/>
                  <a:pt x="5278" y="13258"/>
                  <a:pt x="5736" y="14499"/>
                </a:cubicBezTo>
                <a:cubicBezTo>
                  <a:pt x="5102" y="13913"/>
                  <a:pt x="1825" y="10929"/>
                  <a:pt x="1146" y="10929"/>
                </a:cubicBezTo>
                <a:cubicBezTo>
                  <a:pt x="974" y="10929"/>
                  <a:pt x="969" y="11122"/>
                  <a:pt x="1218" y="11596"/>
                </a:cubicBezTo>
                <a:cubicBezTo>
                  <a:pt x="2423" y="13921"/>
                  <a:pt x="5483" y="15054"/>
                  <a:pt x="6025" y="15234"/>
                </a:cubicBezTo>
                <a:cubicBezTo>
                  <a:pt x="6616" y="16704"/>
                  <a:pt x="7254" y="17861"/>
                  <a:pt x="7785" y="18680"/>
                </a:cubicBezTo>
                <a:cubicBezTo>
                  <a:pt x="7107" y="18257"/>
                  <a:pt x="4175" y="16446"/>
                  <a:pt x="3226" y="16446"/>
                </a:cubicBezTo>
                <a:cubicBezTo>
                  <a:pt x="2959" y="16446"/>
                  <a:pt x="2849" y="16589"/>
                  <a:pt x="2989" y="16945"/>
                </a:cubicBezTo>
                <a:cubicBezTo>
                  <a:pt x="3640" y="18596"/>
                  <a:pt x="7712" y="19476"/>
                  <a:pt x="8423" y="19620"/>
                </a:cubicBezTo>
                <a:cubicBezTo>
                  <a:pt x="8700" y="19994"/>
                  <a:pt x="8881" y="20198"/>
                  <a:pt x="8881" y="20211"/>
                </a:cubicBezTo>
                <a:cubicBezTo>
                  <a:pt x="8905" y="20223"/>
                  <a:pt x="8929" y="20235"/>
                  <a:pt x="8953" y="20235"/>
                </a:cubicBezTo>
                <a:cubicBezTo>
                  <a:pt x="8965" y="20235"/>
                  <a:pt x="8977" y="20223"/>
                  <a:pt x="9001" y="20211"/>
                </a:cubicBezTo>
                <a:cubicBezTo>
                  <a:pt x="9026" y="20186"/>
                  <a:pt x="9026" y="20138"/>
                  <a:pt x="9001" y="20102"/>
                </a:cubicBezTo>
                <a:cubicBezTo>
                  <a:pt x="9001" y="20102"/>
                  <a:pt x="8833" y="19921"/>
                  <a:pt x="8580" y="19572"/>
                </a:cubicBezTo>
                <a:cubicBezTo>
                  <a:pt x="8905" y="19054"/>
                  <a:pt x="10929" y="15632"/>
                  <a:pt x="10170" y="13403"/>
                </a:cubicBezTo>
                <a:cubicBezTo>
                  <a:pt x="10058" y="13076"/>
                  <a:pt x="9936" y="12935"/>
                  <a:pt x="9808" y="12935"/>
                </a:cubicBezTo>
                <a:cubicBezTo>
                  <a:pt x="9052" y="12935"/>
                  <a:pt x="8096" y="17853"/>
                  <a:pt x="7941" y="18656"/>
                </a:cubicBezTo>
                <a:cubicBezTo>
                  <a:pt x="7568" y="18078"/>
                  <a:pt x="7134" y="17319"/>
                  <a:pt x="6688" y="16403"/>
                </a:cubicBezTo>
                <a:cubicBezTo>
                  <a:pt x="6519" y="16042"/>
                  <a:pt x="6339" y="15632"/>
                  <a:pt x="6158" y="15186"/>
                </a:cubicBezTo>
                <a:cubicBezTo>
                  <a:pt x="6519" y="14680"/>
                  <a:pt x="8628" y="11620"/>
                  <a:pt x="8170" y="9632"/>
                </a:cubicBezTo>
                <a:cubicBezTo>
                  <a:pt x="8104" y="9337"/>
                  <a:pt x="8013" y="9210"/>
                  <a:pt x="7904" y="9210"/>
                </a:cubicBezTo>
                <a:cubicBezTo>
                  <a:pt x="7272" y="9210"/>
                  <a:pt x="6047" y="13483"/>
                  <a:pt x="5821" y="14295"/>
                </a:cubicBezTo>
                <a:cubicBezTo>
                  <a:pt x="5399" y="13138"/>
                  <a:pt x="5013" y="11764"/>
                  <a:pt x="4736" y="10186"/>
                </a:cubicBezTo>
                <a:cubicBezTo>
                  <a:pt x="5206" y="9692"/>
                  <a:pt x="7941" y="6728"/>
                  <a:pt x="7519" y="4764"/>
                </a:cubicBezTo>
                <a:cubicBezTo>
                  <a:pt x="7457" y="4476"/>
                  <a:pt x="7357" y="4352"/>
                  <a:pt x="7231" y="4352"/>
                </a:cubicBezTo>
                <a:cubicBezTo>
                  <a:pt x="6507" y="4352"/>
                  <a:pt x="4920" y="8456"/>
                  <a:pt x="4592" y="9318"/>
                </a:cubicBezTo>
                <a:cubicBezTo>
                  <a:pt x="4459" y="8403"/>
                  <a:pt x="4363" y="7427"/>
                  <a:pt x="4327" y="6378"/>
                </a:cubicBezTo>
                <a:cubicBezTo>
                  <a:pt x="4483" y="5957"/>
                  <a:pt x="4857" y="4848"/>
                  <a:pt x="5025" y="3836"/>
                </a:cubicBezTo>
                <a:cubicBezTo>
                  <a:pt x="5238" y="2610"/>
                  <a:pt x="4908" y="1"/>
                  <a:pt x="419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566943" y="4590894"/>
            <a:ext cx="350575" cy="819547"/>
          </a:xfrm>
          <a:custGeom>
            <a:avLst/>
            <a:gdLst/>
            <a:ahLst/>
            <a:cxnLst/>
            <a:rect l="l" t="t" r="r" b="b"/>
            <a:pathLst>
              <a:path w="8886" h="20773" extrusionOk="0">
                <a:moveTo>
                  <a:pt x="5257" y="0"/>
                </a:moveTo>
                <a:cubicBezTo>
                  <a:pt x="4505" y="0"/>
                  <a:pt x="3679" y="1552"/>
                  <a:pt x="3584" y="3350"/>
                </a:cubicBezTo>
                <a:cubicBezTo>
                  <a:pt x="3511" y="4832"/>
                  <a:pt x="3897" y="5953"/>
                  <a:pt x="4054" y="6326"/>
                </a:cubicBezTo>
                <a:cubicBezTo>
                  <a:pt x="3885" y="7339"/>
                  <a:pt x="3789" y="8314"/>
                  <a:pt x="3740" y="9242"/>
                </a:cubicBezTo>
                <a:cubicBezTo>
                  <a:pt x="3329" y="8481"/>
                  <a:pt x="1064" y="4347"/>
                  <a:pt x="366" y="4347"/>
                </a:cubicBezTo>
                <a:cubicBezTo>
                  <a:pt x="246" y="4347"/>
                  <a:pt x="172" y="4468"/>
                  <a:pt x="162" y="4748"/>
                </a:cubicBezTo>
                <a:cubicBezTo>
                  <a:pt x="102" y="6676"/>
                  <a:pt x="3210" y="9628"/>
                  <a:pt x="3716" y="10098"/>
                </a:cubicBezTo>
                <a:cubicBezTo>
                  <a:pt x="3680" y="11736"/>
                  <a:pt x="3801" y="13218"/>
                  <a:pt x="4005" y="14520"/>
                </a:cubicBezTo>
                <a:cubicBezTo>
                  <a:pt x="3487" y="13805"/>
                  <a:pt x="771" y="10114"/>
                  <a:pt x="167" y="10114"/>
                </a:cubicBezTo>
                <a:cubicBezTo>
                  <a:pt x="27" y="10114"/>
                  <a:pt x="0" y="10310"/>
                  <a:pt x="138" y="10784"/>
                </a:cubicBezTo>
                <a:cubicBezTo>
                  <a:pt x="873" y="13303"/>
                  <a:pt x="3656" y="15014"/>
                  <a:pt x="4138" y="15303"/>
                </a:cubicBezTo>
                <a:cubicBezTo>
                  <a:pt x="4439" y="16857"/>
                  <a:pt x="4837" y="18110"/>
                  <a:pt x="5186" y="19026"/>
                </a:cubicBezTo>
                <a:cubicBezTo>
                  <a:pt x="4589" y="18449"/>
                  <a:pt x="1888" y="15925"/>
                  <a:pt x="1060" y="15925"/>
                </a:cubicBezTo>
                <a:cubicBezTo>
                  <a:pt x="869" y="15925"/>
                  <a:pt x="778" y="16061"/>
                  <a:pt x="837" y="16387"/>
                </a:cubicBezTo>
                <a:cubicBezTo>
                  <a:pt x="1138" y="18122"/>
                  <a:pt x="4969" y="19785"/>
                  <a:pt x="5632" y="20074"/>
                </a:cubicBezTo>
                <a:cubicBezTo>
                  <a:pt x="5837" y="20496"/>
                  <a:pt x="5969" y="20725"/>
                  <a:pt x="5981" y="20737"/>
                </a:cubicBezTo>
                <a:cubicBezTo>
                  <a:pt x="5994" y="20749"/>
                  <a:pt x="6018" y="20773"/>
                  <a:pt x="6030" y="20773"/>
                </a:cubicBezTo>
                <a:cubicBezTo>
                  <a:pt x="6054" y="20773"/>
                  <a:pt x="6066" y="20773"/>
                  <a:pt x="6090" y="20761"/>
                </a:cubicBezTo>
                <a:cubicBezTo>
                  <a:pt x="6126" y="20737"/>
                  <a:pt x="6138" y="20689"/>
                  <a:pt x="6114" y="20652"/>
                </a:cubicBezTo>
                <a:cubicBezTo>
                  <a:pt x="6102" y="20652"/>
                  <a:pt x="5981" y="20436"/>
                  <a:pt x="5801" y="20050"/>
                </a:cubicBezTo>
                <a:cubicBezTo>
                  <a:pt x="6222" y="19604"/>
                  <a:pt x="8885" y="16652"/>
                  <a:pt x="8572" y="14315"/>
                </a:cubicBezTo>
                <a:cubicBezTo>
                  <a:pt x="8522" y="13941"/>
                  <a:pt x="8417" y="13781"/>
                  <a:pt x="8273" y="13781"/>
                </a:cubicBezTo>
                <a:cubicBezTo>
                  <a:pt x="7508" y="13781"/>
                  <a:pt x="5659" y="18287"/>
                  <a:pt x="5355" y="19038"/>
                </a:cubicBezTo>
                <a:cubicBezTo>
                  <a:pt x="5102" y="18387"/>
                  <a:pt x="4813" y="17568"/>
                  <a:pt x="4572" y="16568"/>
                </a:cubicBezTo>
                <a:cubicBezTo>
                  <a:pt x="4475" y="16182"/>
                  <a:pt x="4379" y="15749"/>
                  <a:pt x="4283" y="15279"/>
                </a:cubicBezTo>
                <a:cubicBezTo>
                  <a:pt x="4740" y="14845"/>
                  <a:pt x="7403" y="12266"/>
                  <a:pt x="7355" y="10218"/>
                </a:cubicBezTo>
                <a:cubicBezTo>
                  <a:pt x="7345" y="9890"/>
                  <a:pt x="7267" y="9750"/>
                  <a:pt x="7142" y="9750"/>
                </a:cubicBezTo>
                <a:cubicBezTo>
                  <a:pt x="6481" y="9750"/>
                  <a:pt x="4500" y="13600"/>
                  <a:pt x="4126" y="14339"/>
                </a:cubicBezTo>
                <a:cubicBezTo>
                  <a:pt x="3945" y="13122"/>
                  <a:pt x="3837" y="11688"/>
                  <a:pt x="3861" y="10098"/>
                </a:cubicBezTo>
                <a:cubicBezTo>
                  <a:pt x="4427" y="9700"/>
                  <a:pt x="7680" y="7326"/>
                  <a:pt x="7656" y="5326"/>
                </a:cubicBezTo>
                <a:cubicBezTo>
                  <a:pt x="7652" y="5000"/>
                  <a:pt x="7564" y="4861"/>
                  <a:pt x="7416" y="4861"/>
                </a:cubicBezTo>
                <a:cubicBezTo>
                  <a:pt x="6664" y="4861"/>
                  <a:pt x="4380" y="8453"/>
                  <a:pt x="3897" y="9218"/>
                </a:cubicBezTo>
                <a:cubicBezTo>
                  <a:pt x="3945" y="8290"/>
                  <a:pt x="4042" y="7314"/>
                  <a:pt x="4210" y="6290"/>
                </a:cubicBezTo>
                <a:cubicBezTo>
                  <a:pt x="4451" y="5893"/>
                  <a:pt x="5042" y="4893"/>
                  <a:pt x="5403" y="3929"/>
                </a:cubicBezTo>
                <a:cubicBezTo>
                  <a:pt x="5849" y="2736"/>
                  <a:pt x="6042" y="25"/>
                  <a:pt x="5283" y="1"/>
                </a:cubicBezTo>
                <a:cubicBezTo>
                  <a:pt x="5274" y="0"/>
                  <a:pt x="5265" y="0"/>
                  <a:pt x="525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-1305575" y="3503172"/>
            <a:ext cx="3487045" cy="384020"/>
          </a:xfrm>
          <a:custGeom>
            <a:avLst/>
            <a:gdLst/>
            <a:ahLst/>
            <a:cxnLst/>
            <a:rect l="l" t="t" r="r" b="b"/>
            <a:pathLst>
              <a:path w="46726" h="5146" extrusionOk="0">
                <a:moveTo>
                  <a:pt x="458" y="1097"/>
                </a:moveTo>
                <a:cubicBezTo>
                  <a:pt x="1952" y="1687"/>
                  <a:pt x="3205" y="2193"/>
                  <a:pt x="4241" y="2603"/>
                </a:cubicBezTo>
                <a:cubicBezTo>
                  <a:pt x="2518" y="3277"/>
                  <a:pt x="1048" y="3856"/>
                  <a:pt x="458" y="4073"/>
                </a:cubicBezTo>
                <a:lnTo>
                  <a:pt x="458" y="1097"/>
                </a:lnTo>
                <a:close/>
                <a:moveTo>
                  <a:pt x="9254" y="1097"/>
                </a:moveTo>
                <a:lnTo>
                  <a:pt x="9254" y="4073"/>
                </a:lnTo>
                <a:cubicBezTo>
                  <a:pt x="8663" y="3856"/>
                  <a:pt x="7193" y="3277"/>
                  <a:pt x="5470" y="2603"/>
                </a:cubicBezTo>
                <a:cubicBezTo>
                  <a:pt x="6507" y="2193"/>
                  <a:pt x="7760" y="1687"/>
                  <a:pt x="9254" y="1097"/>
                </a:cubicBezTo>
                <a:close/>
                <a:moveTo>
                  <a:pt x="9712" y="1097"/>
                </a:moveTo>
                <a:cubicBezTo>
                  <a:pt x="11206" y="1687"/>
                  <a:pt x="12459" y="2193"/>
                  <a:pt x="13495" y="2603"/>
                </a:cubicBezTo>
                <a:cubicBezTo>
                  <a:pt x="11772" y="3277"/>
                  <a:pt x="10302" y="3856"/>
                  <a:pt x="9712" y="4073"/>
                </a:cubicBezTo>
                <a:lnTo>
                  <a:pt x="9712" y="1097"/>
                </a:lnTo>
                <a:close/>
                <a:moveTo>
                  <a:pt x="18507" y="1097"/>
                </a:moveTo>
                <a:lnTo>
                  <a:pt x="18507" y="4073"/>
                </a:lnTo>
                <a:cubicBezTo>
                  <a:pt x="17917" y="3856"/>
                  <a:pt x="16447" y="3277"/>
                  <a:pt x="14724" y="2603"/>
                </a:cubicBezTo>
                <a:cubicBezTo>
                  <a:pt x="15760" y="2193"/>
                  <a:pt x="17013" y="1687"/>
                  <a:pt x="18507" y="1097"/>
                </a:cubicBezTo>
                <a:close/>
                <a:moveTo>
                  <a:pt x="18965" y="1097"/>
                </a:moveTo>
                <a:cubicBezTo>
                  <a:pt x="20459" y="1687"/>
                  <a:pt x="21712" y="2193"/>
                  <a:pt x="22748" y="2603"/>
                </a:cubicBezTo>
                <a:cubicBezTo>
                  <a:pt x="21025" y="3277"/>
                  <a:pt x="19555" y="3856"/>
                  <a:pt x="18965" y="4073"/>
                </a:cubicBezTo>
                <a:lnTo>
                  <a:pt x="18965" y="1097"/>
                </a:lnTo>
                <a:close/>
                <a:moveTo>
                  <a:pt x="27761" y="1097"/>
                </a:moveTo>
                <a:lnTo>
                  <a:pt x="27761" y="4073"/>
                </a:lnTo>
                <a:cubicBezTo>
                  <a:pt x="27170" y="3856"/>
                  <a:pt x="25700" y="3277"/>
                  <a:pt x="23977" y="2603"/>
                </a:cubicBezTo>
                <a:cubicBezTo>
                  <a:pt x="25014" y="2193"/>
                  <a:pt x="26267" y="1687"/>
                  <a:pt x="27761" y="1097"/>
                </a:cubicBezTo>
                <a:close/>
                <a:moveTo>
                  <a:pt x="28219" y="1097"/>
                </a:moveTo>
                <a:cubicBezTo>
                  <a:pt x="29713" y="1687"/>
                  <a:pt x="30966" y="2193"/>
                  <a:pt x="32002" y="2603"/>
                </a:cubicBezTo>
                <a:cubicBezTo>
                  <a:pt x="30279" y="3277"/>
                  <a:pt x="28809" y="3856"/>
                  <a:pt x="28219" y="4073"/>
                </a:cubicBezTo>
                <a:lnTo>
                  <a:pt x="28219" y="1097"/>
                </a:lnTo>
                <a:close/>
                <a:moveTo>
                  <a:pt x="37014" y="1097"/>
                </a:moveTo>
                <a:lnTo>
                  <a:pt x="37014" y="4073"/>
                </a:lnTo>
                <a:cubicBezTo>
                  <a:pt x="36424" y="3856"/>
                  <a:pt x="34954" y="3277"/>
                  <a:pt x="33231" y="2603"/>
                </a:cubicBezTo>
                <a:cubicBezTo>
                  <a:pt x="34267" y="2193"/>
                  <a:pt x="35520" y="1687"/>
                  <a:pt x="37014" y="1097"/>
                </a:cubicBezTo>
                <a:close/>
                <a:moveTo>
                  <a:pt x="37472" y="1097"/>
                </a:moveTo>
                <a:cubicBezTo>
                  <a:pt x="38966" y="1687"/>
                  <a:pt x="40219" y="2193"/>
                  <a:pt x="41255" y="2603"/>
                </a:cubicBezTo>
                <a:cubicBezTo>
                  <a:pt x="39532" y="3277"/>
                  <a:pt x="38062" y="3856"/>
                  <a:pt x="37472" y="4073"/>
                </a:cubicBezTo>
                <a:lnTo>
                  <a:pt x="37472" y="1097"/>
                </a:lnTo>
                <a:close/>
                <a:moveTo>
                  <a:pt x="46268" y="1097"/>
                </a:moveTo>
                <a:lnTo>
                  <a:pt x="46268" y="4073"/>
                </a:lnTo>
                <a:cubicBezTo>
                  <a:pt x="45677" y="3856"/>
                  <a:pt x="44207" y="3277"/>
                  <a:pt x="42484" y="2603"/>
                </a:cubicBezTo>
                <a:cubicBezTo>
                  <a:pt x="43521" y="2193"/>
                  <a:pt x="44774" y="1687"/>
                  <a:pt x="46268" y="1097"/>
                </a:cubicBezTo>
                <a:close/>
                <a:moveTo>
                  <a:pt x="0" y="0"/>
                </a:moveTo>
                <a:lnTo>
                  <a:pt x="0" y="5145"/>
                </a:lnTo>
                <a:lnTo>
                  <a:pt x="458" y="5145"/>
                </a:lnTo>
                <a:lnTo>
                  <a:pt x="458" y="4543"/>
                </a:lnTo>
                <a:cubicBezTo>
                  <a:pt x="832" y="4410"/>
                  <a:pt x="1880" y="4024"/>
                  <a:pt x="4856" y="2844"/>
                </a:cubicBezTo>
                <a:cubicBezTo>
                  <a:pt x="7832" y="4024"/>
                  <a:pt x="8880" y="4410"/>
                  <a:pt x="9254" y="4543"/>
                </a:cubicBezTo>
                <a:lnTo>
                  <a:pt x="9254" y="5145"/>
                </a:lnTo>
                <a:lnTo>
                  <a:pt x="9712" y="5145"/>
                </a:lnTo>
                <a:lnTo>
                  <a:pt x="9712" y="4543"/>
                </a:lnTo>
                <a:cubicBezTo>
                  <a:pt x="10085" y="4410"/>
                  <a:pt x="11133" y="4024"/>
                  <a:pt x="14109" y="2844"/>
                </a:cubicBezTo>
                <a:cubicBezTo>
                  <a:pt x="17085" y="4024"/>
                  <a:pt x="18134" y="4410"/>
                  <a:pt x="18507" y="4543"/>
                </a:cubicBezTo>
                <a:lnTo>
                  <a:pt x="18507" y="5145"/>
                </a:lnTo>
                <a:lnTo>
                  <a:pt x="18965" y="5145"/>
                </a:lnTo>
                <a:lnTo>
                  <a:pt x="18965" y="4543"/>
                </a:lnTo>
                <a:cubicBezTo>
                  <a:pt x="19339" y="4410"/>
                  <a:pt x="20387" y="4024"/>
                  <a:pt x="23363" y="2844"/>
                </a:cubicBezTo>
                <a:cubicBezTo>
                  <a:pt x="26339" y="4024"/>
                  <a:pt x="27387" y="4410"/>
                  <a:pt x="27761" y="4543"/>
                </a:cubicBezTo>
                <a:lnTo>
                  <a:pt x="27761" y="5145"/>
                </a:lnTo>
                <a:lnTo>
                  <a:pt x="28219" y="5145"/>
                </a:lnTo>
                <a:lnTo>
                  <a:pt x="28219" y="4543"/>
                </a:lnTo>
                <a:cubicBezTo>
                  <a:pt x="28592" y="4410"/>
                  <a:pt x="29640" y="4024"/>
                  <a:pt x="32616" y="2844"/>
                </a:cubicBezTo>
                <a:cubicBezTo>
                  <a:pt x="35592" y="4024"/>
                  <a:pt x="36641" y="4410"/>
                  <a:pt x="37014" y="4543"/>
                </a:cubicBezTo>
                <a:lnTo>
                  <a:pt x="37014" y="5145"/>
                </a:lnTo>
                <a:lnTo>
                  <a:pt x="37472" y="5145"/>
                </a:lnTo>
                <a:lnTo>
                  <a:pt x="37472" y="4543"/>
                </a:lnTo>
                <a:cubicBezTo>
                  <a:pt x="37846" y="4410"/>
                  <a:pt x="38894" y="4024"/>
                  <a:pt x="41870" y="2844"/>
                </a:cubicBezTo>
                <a:cubicBezTo>
                  <a:pt x="44846" y="4024"/>
                  <a:pt x="45894" y="4410"/>
                  <a:pt x="46268" y="4543"/>
                </a:cubicBezTo>
                <a:lnTo>
                  <a:pt x="46268" y="5145"/>
                </a:lnTo>
                <a:lnTo>
                  <a:pt x="46726" y="5145"/>
                </a:lnTo>
                <a:lnTo>
                  <a:pt x="46726" y="0"/>
                </a:lnTo>
                <a:lnTo>
                  <a:pt x="46268" y="0"/>
                </a:lnTo>
                <a:lnTo>
                  <a:pt x="46268" y="603"/>
                </a:lnTo>
                <a:cubicBezTo>
                  <a:pt x="44930" y="1145"/>
                  <a:pt x="43340" y="1771"/>
                  <a:pt x="41870" y="2362"/>
                </a:cubicBezTo>
                <a:cubicBezTo>
                  <a:pt x="40400" y="1771"/>
                  <a:pt x="38810" y="1145"/>
                  <a:pt x="37472" y="603"/>
                </a:cubicBezTo>
                <a:lnTo>
                  <a:pt x="37472" y="0"/>
                </a:lnTo>
                <a:lnTo>
                  <a:pt x="37014" y="0"/>
                </a:lnTo>
                <a:lnTo>
                  <a:pt x="37014" y="603"/>
                </a:lnTo>
                <a:cubicBezTo>
                  <a:pt x="35677" y="1145"/>
                  <a:pt x="34086" y="1771"/>
                  <a:pt x="32616" y="2362"/>
                </a:cubicBezTo>
                <a:cubicBezTo>
                  <a:pt x="31146" y="1771"/>
                  <a:pt x="29556" y="1145"/>
                  <a:pt x="28219" y="603"/>
                </a:cubicBezTo>
                <a:lnTo>
                  <a:pt x="28219" y="0"/>
                </a:lnTo>
                <a:lnTo>
                  <a:pt x="27761" y="0"/>
                </a:lnTo>
                <a:lnTo>
                  <a:pt x="27761" y="603"/>
                </a:lnTo>
                <a:cubicBezTo>
                  <a:pt x="26423" y="1145"/>
                  <a:pt x="24833" y="1771"/>
                  <a:pt x="23363" y="2362"/>
                </a:cubicBezTo>
                <a:cubicBezTo>
                  <a:pt x="21893" y="1771"/>
                  <a:pt x="20303" y="1145"/>
                  <a:pt x="18965" y="603"/>
                </a:cubicBezTo>
                <a:lnTo>
                  <a:pt x="18965" y="0"/>
                </a:lnTo>
                <a:lnTo>
                  <a:pt x="18507" y="0"/>
                </a:lnTo>
                <a:lnTo>
                  <a:pt x="18507" y="603"/>
                </a:lnTo>
                <a:cubicBezTo>
                  <a:pt x="17170" y="1145"/>
                  <a:pt x="15579" y="1771"/>
                  <a:pt x="14109" y="2362"/>
                </a:cubicBezTo>
                <a:cubicBezTo>
                  <a:pt x="12639" y="1771"/>
                  <a:pt x="11049" y="1145"/>
                  <a:pt x="9712" y="603"/>
                </a:cubicBezTo>
                <a:lnTo>
                  <a:pt x="9712" y="0"/>
                </a:lnTo>
                <a:lnTo>
                  <a:pt x="9254" y="0"/>
                </a:lnTo>
                <a:lnTo>
                  <a:pt x="9254" y="603"/>
                </a:lnTo>
                <a:cubicBezTo>
                  <a:pt x="7916" y="1145"/>
                  <a:pt x="6326" y="1771"/>
                  <a:pt x="4856" y="2362"/>
                </a:cubicBezTo>
                <a:cubicBezTo>
                  <a:pt x="3386" y="1771"/>
                  <a:pt x="1796" y="1145"/>
                  <a:pt x="458" y="603"/>
                </a:cubicBezTo>
                <a:lnTo>
                  <a:pt x="45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 flipH="1">
            <a:off x="7199633" y="4079250"/>
            <a:ext cx="2625792" cy="1064239"/>
          </a:xfrm>
          <a:custGeom>
            <a:avLst/>
            <a:gdLst/>
            <a:ahLst/>
            <a:cxnLst/>
            <a:rect l="l" t="t" r="r" b="b"/>
            <a:pathLst>
              <a:path w="83029" h="25615" extrusionOk="0">
                <a:moveTo>
                  <a:pt x="15949" y="0"/>
                </a:moveTo>
                <a:cubicBezTo>
                  <a:pt x="15815" y="0"/>
                  <a:pt x="15682" y="6"/>
                  <a:pt x="15555" y="15"/>
                </a:cubicBezTo>
                <a:cubicBezTo>
                  <a:pt x="12892" y="196"/>
                  <a:pt x="9808" y="654"/>
                  <a:pt x="8507" y="2979"/>
                </a:cubicBezTo>
                <a:cubicBezTo>
                  <a:pt x="8300" y="2880"/>
                  <a:pt x="8080" y="2835"/>
                  <a:pt x="7859" y="2835"/>
                </a:cubicBezTo>
                <a:cubicBezTo>
                  <a:pt x="6874" y="2835"/>
                  <a:pt x="5881" y="3736"/>
                  <a:pt x="5988" y="4749"/>
                </a:cubicBezTo>
                <a:lnTo>
                  <a:pt x="5988" y="4749"/>
                </a:lnTo>
                <a:cubicBezTo>
                  <a:pt x="5968" y="4556"/>
                  <a:pt x="5757" y="4481"/>
                  <a:pt x="5443" y="4481"/>
                </a:cubicBezTo>
                <a:cubicBezTo>
                  <a:pt x="4449" y="4481"/>
                  <a:pt x="2428" y="5239"/>
                  <a:pt x="2181" y="5413"/>
                </a:cubicBezTo>
                <a:cubicBezTo>
                  <a:pt x="1036" y="6220"/>
                  <a:pt x="1109" y="7798"/>
                  <a:pt x="904" y="9124"/>
                </a:cubicBezTo>
                <a:cubicBezTo>
                  <a:pt x="338" y="12714"/>
                  <a:pt x="36" y="16341"/>
                  <a:pt x="0" y="19980"/>
                </a:cubicBezTo>
                <a:cubicBezTo>
                  <a:pt x="492" y="19963"/>
                  <a:pt x="983" y="19955"/>
                  <a:pt x="1473" y="19955"/>
                </a:cubicBezTo>
                <a:cubicBezTo>
                  <a:pt x="7216" y="19955"/>
                  <a:pt x="12921" y="21066"/>
                  <a:pt x="18616" y="21932"/>
                </a:cubicBezTo>
                <a:cubicBezTo>
                  <a:pt x="29387" y="23558"/>
                  <a:pt x="40279" y="24281"/>
                  <a:pt x="51147" y="25004"/>
                </a:cubicBezTo>
                <a:cubicBezTo>
                  <a:pt x="55786" y="25310"/>
                  <a:pt x="60432" y="25615"/>
                  <a:pt x="65079" y="25615"/>
                </a:cubicBezTo>
                <a:cubicBezTo>
                  <a:pt x="66299" y="25615"/>
                  <a:pt x="67519" y="25594"/>
                  <a:pt x="68739" y="25546"/>
                </a:cubicBezTo>
                <a:cubicBezTo>
                  <a:pt x="71462" y="25438"/>
                  <a:pt x="74185" y="25197"/>
                  <a:pt x="76896" y="24823"/>
                </a:cubicBezTo>
                <a:cubicBezTo>
                  <a:pt x="77486" y="24739"/>
                  <a:pt x="78101" y="24643"/>
                  <a:pt x="78595" y="24305"/>
                </a:cubicBezTo>
                <a:cubicBezTo>
                  <a:pt x="79197" y="23896"/>
                  <a:pt x="79522" y="23185"/>
                  <a:pt x="80016" y="22643"/>
                </a:cubicBezTo>
                <a:cubicBezTo>
                  <a:pt x="80366" y="22268"/>
                  <a:pt x="80847" y="21996"/>
                  <a:pt x="81338" y="21996"/>
                </a:cubicBezTo>
                <a:cubicBezTo>
                  <a:pt x="81541" y="21996"/>
                  <a:pt x="81746" y="22043"/>
                  <a:pt x="81944" y="22149"/>
                </a:cubicBezTo>
                <a:cubicBezTo>
                  <a:pt x="83029" y="20606"/>
                  <a:pt x="79462" y="18715"/>
                  <a:pt x="78342" y="18305"/>
                </a:cubicBezTo>
                <a:cubicBezTo>
                  <a:pt x="77795" y="18101"/>
                  <a:pt x="77197" y="17990"/>
                  <a:pt x="76608" y="17990"/>
                </a:cubicBezTo>
                <a:cubicBezTo>
                  <a:pt x="75599" y="17990"/>
                  <a:pt x="74613" y="18314"/>
                  <a:pt x="73944" y="19052"/>
                </a:cubicBezTo>
                <a:cubicBezTo>
                  <a:pt x="73578" y="18115"/>
                  <a:pt x="72568" y="17614"/>
                  <a:pt x="71573" y="17614"/>
                </a:cubicBezTo>
                <a:cubicBezTo>
                  <a:pt x="70764" y="17614"/>
                  <a:pt x="69966" y="17945"/>
                  <a:pt x="69534" y="18642"/>
                </a:cubicBezTo>
                <a:cubicBezTo>
                  <a:pt x="69388" y="18123"/>
                  <a:pt x="68842" y="17794"/>
                  <a:pt x="68317" y="17794"/>
                </a:cubicBezTo>
                <a:cubicBezTo>
                  <a:pt x="68063" y="17794"/>
                  <a:pt x="67815" y="17871"/>
                  <a:pt x="67618" y="18040"/>
                </a:cubicBezTo>
                <a:cubicBezTo>
                  <a:pt x="67627" y="17395"/>
                  <a:pt x="66983" y="16896"/>
                  <a:pt x="66370" y="16896"/>
                </a:cubicBezTo>
                <a:cubicBezTo>
                  <a:pt x="66158" y="16896"/>
                  <a:pt x="65951" y="16955"/>
                  <a:pt x="65775" y="17088"/>
                </a:cubicBezTo>
                <a:cubicBezTo>
                  <a:pt x="65775" y="15824"/>
                  <a:pt x="64565" y="14722"/>
                  <a:pt x="63314" y="14722"/>
                </a:cubicBezTo>
                <a:cubicBezTo>
                  <a:pt x="63158" y="14722"/>
                  <a:pt x="63002" y="14739"/>
                  <a:pt x="62847" y="14775"/>
                </a:cubicBezTo>
                <a:cubicBezTo>
                  <a:pt x="62753" y="13171"/>
                  <a:pt x="61238" y="11795"/>
                  <a:pt x="59639" y="11795"/>
                </a:cubicBezTo>
                <a:cubicBezTo>
                  <a:pt x="59592" y="11795"/>
                  <a:pt x="59544" y="11796"/>
                  <a:pt x="59497" y="11799"/>
                </a:cubicBezTo>
                <a:cubicBezTo>
                  <a:pt x="59006" y="9690"/>
                  <a:pt x="56844" y="8205"/>
                  <a:pt x="54708" y="8205"/>
                </a:cubicBezTo>
                <a:cubicBezTo>
                  <a:pt x="54122" y="8205"/>
                  <a:pt x="53538" y="8316"/>
                  <a:pt x="52991" y="8558"/>
                </a:cubicBezTo>
                <a:cubicBezTo>
                  <a:pt x="52690" y="7437"/>
                  <a:pt x="51690" y="6533"/>
                  <a:pt x="50545" y="6365"/>
                </a:cubicBezTo>
                <a:cubicBezTo>
                  <a:pt x="50398" y="6341"/>
                  <a:pt x="50250" y="6330"/>
                  <a:pt x="50102" y="6330"/>
                </a:cubicBezTo>
                <a:cubicBezTo>
                  <a:pt x="49095" y="6330"/>
                  <a:pt x="48089" y="6851"/>
                  <a:pt x="47533" y="7702"/>
                </a:cubicBezTo>
                <a:cubicBezTo>
                  <a:pt x="47258" y="7562"/>
                  <a:pt x="46963" y="7499"/>
                  <a:pt x="46667" y="7499"/>
                </a:cubicBezTo>
                <a:cubicBezTo>
                  <a:pt x="45354" y="7499"/>
                  <a:pt x="44013" y="8743"/>
                  <a:pt x="44219" y="10100"/>
                </a:cubicBezTo>
                <a:cubicBezTo>
                  <a:pt x="43911" y="9911"/>
                  <a:pt x="43559" y="9823"/>
                  <a:pt x="43204" y="9823"/>
                </a:cubicBezTo>
                <a:cubicBezTo>
                  <a:pt x="42339" y="9823"/>
                  <a:pt x="41458" y="10343"/>
                  <a:pt x="41159" y="11172"/>
                </a:cubicBezTo>
                <a:cubicBezTo>
                  <a:pt x="40688" y="10561"/>
                  <a:pt x="39916" y="10247"/>
                  <a:pt x="39147" y="10247"/>
                </a:cubicBezTo>
                <a:cubicBezTo>
                  <a:pt x="38521" y="10247"/>
                  <a:pt x="37896" y="10456"/>
                  <a:pt x="37436" y="10883"/>
                </a:cubicBezTo>
                <a:cubicBezTo>
                  <a:pt x="36855" y="10131"/>
                  <a:pt x="35904" y="9718"/>
                  <a:pt x="34960" y="9718"/>
                </a:cubicBezTo>
                <a:cubicBezTo>
                  <a:pt x="34437" y="9718"/>
                  <a:pt x="33915" y="9845"/>
                  <a:pt x="33460" y="10112"/>
                </a:cubicBezTo>
                <a:cubicBezTo>
                  <a:pt x="33641" y="8875"/>
                  <a:pt x="32429" y="7714"/>
                  <a:pt x="31224" y="7714"/>
                </a:cubicBezTo>
                <a:cubicBezTo>
                  <a:pt x="30985" y="7714"/>
                  <a:pt x="30747" y="7759"/>
                  <a:pt x="30520" y="7859"/>
                </a:cubicBezTo>
                <a:cubicBezTo>
                  <a:pt x="30200" y="6961"/>
                  <a:pt x="29233" y="6438"/>
                  <a:pt x="28293" y="6438"/>
                </a:cubicBezTo>
                <a:cubicBezTo>
                  <a:pt x="27744" y="6438"/>
                  <a:pt x="27204" y="6617"/>
                  <a:pt x="26809" y="7003"/>
                </a:cubicBezTo>
                <a:cubicBezTo>
                  <a:pt x="26740" y="5641"/>
                  <a:pt x="25350" y="4655"/>
                  <a:pt x="24027" y="4655"/>
                </a:cubicBezTo>
                <a:cubicBezTo>
                  <a:pt x="23501" y="4655"/>
                  <a:pt x="22986" y="4810"/>
                  <a:pt x="22568" y="5160"/>
                </a:cubicBezTo>
                <a:cubicBezTo>
                  <a:pt x="22254" y="4027"/>
                  <a:pt x="21917" y="2858"/>
                  <a:pt x="21146" y="1979"/>
                </a:cubicBezTo>
                <a:cubicBezTo>
                  <a:pt x="20586" y="1332"/>
                  <a:pt x="19734" y="881"/>
                  <a:pt x="18908" y="881"/>
                </a:cubicBezTo>
                <a:cubicBezTo>
                  <a:pt x="18596" y="881"/>
                  <a:pt x="18288" y="945"/>
                  <a:pt x="18001" y="1087"/>
                </a:cubicBezTo>
                <a:cubicBezTo>
                  <a:pt x="17854" y="238"/>
                  <a:pt x="16851" y="0"/>
                  <a:pt x="1594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 flipH="1">
            <a:off x="7091275" y="4653050"/>
            <a:ext cx="2075725" cy="640375"/>
          </a:xfrm>
          <a:custGeom>
            <a:avLst/>
            <a:gdLst/>
            <a:ahLst/>
            <a:cxnLst/>
            <a:rect l="l" t="t" r="r" b="b"/>
            <a:pathLst>
              <a:path w="83029" h="25615" extrusionOk="0">
                <a:moveTo>
                  <a:pt x="15949" y="0"/>
                </a:moveTo>
                <a:cubicBezTo>
                  <a:pt x="15815" y="0"/>
                  <a:pt x="15682" y="6"/>
                  <a:pt x="15555" y="15"/>
                </a:cubicBezTo>
                <a:cubicBezTo>
                  <a:pt x="12892" y="196"/>
                  <a:pt x="9808" y="654"/>
                  <a:pt x="8507" y="2979"/>
                </a:cubicBezTo>
                <a:cubicBezTo>
                  <a:pt x="8300" y="2880"/>
                  <a:pt x="8080" y="2835"/>
                  <a:pt x="7859" y="2835"/>
                </a:cubicBezTo>
                <a:cubicBezTo>
                  <a:pt x="6874" y="2835"/>
                  <a:pt x="5881" y="3736"/>
                  <a:pt x="5988" y="4749"/>
                </a:cubicBezTo>
                <a:lnTo>
                  <a:pt x="5988" y="4749"/>
                </a:lnTo>
                <a:cubicBezTo>
                  <a:pt x="5968" y="4556"/>
                  <a:pt x="5757" y="4481"/>
                  <a:pt x="5443" y="4481"/>
                </a:cubicBezTo>
                <a:cubicBezTo>
                  <a:pt x="4449" y="4481"/>
                  <a:pt x="2428" y="5239"/>
                  <a:pt x="2181" y="5413"/>
                </a:cubicBezTo>
                <a:cubicBezTo>
                  <a:pt x="1036" y="6220"/>
                  <a:pt x="1109" y="7798"/>
                  <a:pt x="904" y="9124"/>
                </a:cubicBezTo>
                <a:cubicBezTo>
                  <a:pt x="338" y="12714"/>
                  <a:pt x="36" y="16341"/>
                  <a:pt x="0" y="19980"/>
                </a:cubicBezTo>
                <a:cubicBezTo>
                  <a:pt x="492" y="19963"/>
                  <a:pt x="983" y="19955"/>
                  <a:pt x="1473" y="19955"/>
                </a:cubicBezTo>
                <a:cubicBezTo>
                  <a:pt x="7216" y="19955"/>
                  <a:pt x="12921" y="21066"/>
                  <a:pt x="18616" y="21932"/>
                </a:cubicBezTo>
                <a:cubicBezTo>
                  <a:pt x="29387" y="23558"/>
                  <a:pt x="40279" y="24281"/>
                  <a:pt x="51147" y="25004"/>
                </a:cubicBezTo>
                <a:cubicBezTo>
                  <a:pt x="55786" y="25310"/>
                  <a:pt x="60432" y="25615"/>
                  <a:pt x="65079" y="25615"/>
                </a:cubicBezTo>
                <a:cubicBezTo>
                  <a:pt x="66299" y="25615"/>
                  <a:pt x="67519" y="25594"/>
                  <a:pt x="68739" y="25546"/>
                </a:cubicBezTo>
                <a:cubicBezTo>
                  <a:pt x="71462" y="25438"/>
                  <a:pt x="74185" y="25197"/>
                  <a:pt x="76896" y="24823"/>
                </a:cubicBezTo>
                <a:cubicBezTo>
                  <a:pt x="77486" y="24739"/>
                  <a:pt x="78101" y="24643"/>
                  <a:pt x="78595" y="24305"/>
                </a:cubicBezTo>
                <a:cubicBezTo>
                  <a:pt x="79197" y="23896"/>
                  <a:pt x="79522" y="23185"/>
                  <a:pt x="80016" y="22643"/>
                </a:cubicBezTo>
                <a:cubicBezTo>
                  <a:pt x="80366" y="22268"/>
                  <a:pt x="80847" y="21996"/>
                  <a:pt x="81338" y="21996"/>
                </a:cubicBezTo>
                <a:cubicBezTo>
                  <a:pt x="81541" y="21996"/>
                  <a:pt x="81746" y="22043"/>
                  <a:pt x="81944" y="22149"/>
                </a:cubicBezTo>
                <a:cubicBezTo>
                  <a:pt x="83029" y="20606"/>
                  <a:pt x="79462" y="18715"/>
                  <a:pt x="78342" y="18305"/>
                </a:cubicBezTo>
                <a:cubicBezTo>
                  <a:pt x="77795" y="18101"/>
                  <a:pt x="77197" y="17990"/>
                  <a:pt x="76608" y="17990"/>
                </a:cubicBezTo>
                <a:cubicBezTo>
                  <a:pt x="75599" y="17990"/>
                  <a:pt x="74613" y="18314"/>
                  <a:pt x="73944" y="19052"/>
                </a:cubicBezTo>
                <a:cubicBezTo>
                  <a:pt x="73578" y="18115"/>
                  <a:pt x="72568" y="17614"/>
                  <a:pt x="71573" y="17614"/>
                </a:cubicBezTo>
                <a:cubicBezTo>
                  <a:pt x="70764" y="17614"/>
                  <a:pt x="69966" y="17945"/>
                  <a:pt x="69534" y="18642"/>
                </a:cubicBezTo>
                <a:cubicBezTo>
                  <a:pt x="69388" y="18123"/>
                  <a:pt x="68842" y="17794"/>
                  <a:pt x="68317" y="17794"/>
                </a:cubicBezTo>
                <a:cubicBezTo>
                  <a:pt x="68063" y="17794"/>
                  <a:pt x="67815" y="17871"/>
                  <a:pt x="67618" y="18040"/>
                </a:cubicBezTo>
                <a:cubicBezTo>
                  <a:pt x="67627" y="17395"/>
                  <a:pt x="66983" y="16896"/>
                  <a:pt x="66370" y="16896"/>
                </a:cubicBezTo>
                <a:cubicBezTo>
                  <a:pt x="66158" y="16896"/>
                  <a:pt x="65951" y="16955"/>
                  <a:pt x="65775" y="17088"/>
                </a:cubicBezTo>
                <a:cubicBezTo>
                  <a:pt x="65775" y="15824"/>
                  <a:pt x="64565" y="14722"/>
                  <a:pt x="63314" y="14722"/>
                </a:cubicBezTo>
                <a:cubicBezTo>
                  <a:pt x="63158" y="14722"/>
                  <a:pt x="63002" y="14739"/>
                  <a:pt x="62847" y="14775"/>
                </a:cubicBezTo>
                <a:cubicBezTo>
                  <a:pt x="62753" y="13171"/>
                  <a:pt x="61238" y="11795"/>
                  <a:pt x="59639" y="11795"/>
                </a:cubicBezTo>
                <a:cubicBezTo>
                  <a:pt x="59592" y="11795"/>
                  <a:pt x="59544" y="11796"/>
                  <a:pt x="59497" y="11799"/>
                </a:cubicBezTo>
                <a:cubicBezTo>
                  <a:pt x="59006" y="9690"/>
                  <a:pt x="56844" y="8205"/>
                  <a:pt x="54708" y="8205"/>
                </a:cubicBezTo>
                <a:cubicBezTo>
                  <a:pt x="54122" y="8205"/>
                  <a:pt x="53538" y="8316"/>
                  <a:pt x="52991" y="8558"/>
                </a:cubicBezTo>
                <a:cubicBezTo>
                  <a:pt x="52690" y="7437"/>
                  <a:pt x="51690" y="6533"/>
                  <a:pt x="50545" y="6365"/>
                </a:cubicBezTo>
                <a:cubicBezTo>
                  <a:pt x="50398" y="6341"/>
                  <a:pt x="50250" y="6330"/>
                  <a:pt x="50102" y="6330"/>
                </a:cubicBezTo>
                <a:cubicBezTo>
                  <a:pt x="49095" y="6330"/>
                  <a:pt x="48089" y="6851"/>
                  <a:pt x="47533" y="7702"/>
                </a:cubicBezTo>
                <a:cubicBezTo>
                  <a:pt x="47258" y="7562"/>
                  <a:pt x="46963" y="7499"/>
                  <a:pt x="46667" y="7499"/>
                </a:cubicBezTo>
                <a:cubicBezTo>
                  <a:pt x="45354" y="7499"/>
                  <a:pt x="44013" y="8743"/>
                  <a:pt x="44219" y="10100"/>
                </a:cubicBezTo>
                <a:cubicBezTo>
                  <a:pt x="43911" y="9911"/>
                  <a:pt x="43559" y="9823"/>
                  <a:pt x="43204" y="9823"/>
                </a:cubicBezTo>
                <a:cubicBezTo>
                  <a:pt x="42339" y="9823"/>
                  <a:pt x="41458" y="10343"/>
                  <a:pt x="41159" y="11172"/>
                </a:cubicBezTo>
                <a:cubicBezTo>
                  <a:pt x="40688" y="10561"/>
                  <a:pt x="39916" y="10247"/>
                  <a:pt x="39147" y="10247"/>
                </a:cubicBezTo>
                <a:cubicBezTo>
                  <a:pt x="38521" y="10247"/>
                  <a:pt x="37896" y="10456"/>
                  <a:pt x="37436" y="10883"/>
                </a:cubicBezTo>
                <a:cubicBezTo>
                  <a:pt x="36855" y="10131"/>
                  <a:pt x="35904" y="9718"/>
                  <a:pt x="34960" y="9718"/>
                </a:cubicBezTo>
                <a:cubicBezTo>
                  <a:pt x="34437" y="9718"/>
                  <a:pt x="33915" y="9845"/>
                  <a:pt x="33460" y="10112"/>
                </a:cubicBezTo>
                <a:cubicBezTo>
                  <a:pt x="33641" y="8875"/>
                  <a:pt x="32429" y="7714"/>
                  <a:pt x="31224" y="7714"/>
                </a:cubicBezTo>
                <a:cubicBezTo>
                  <a:pt x="30985" y="7714"/>
                  <a:pt x="30747" y="7759"/>
                  <a:pt x="30520" y="7859"/>
                </a:cubicBezTo>
                <a:cubicBezTo>
                  <a:pt x="30200" y="6961"/>
                  <a:pt x="29233" y="6438"/>
                  <a:pt x="28293" y="6438"/>
                </a:cubicBezTo>
                <a:cubicBezTo>
                  <a:pt x="27744" y="6438"/>
                  <a:pt x="27204" y="6617"/>
                  <a:pt x="26809" y="7003"/>
                </a:cubicBezTo>
                <a:cubicBezTo>
                  <a:pt x="26740" y="5641"/>
                  <a:pt x="25350" y="4655"/>
                  <a:pt x="24027" y="4655"/>
                </a:cubicBezTo>
                <a:cubicBezTo>
                  <a:pt x="23501" y="4655"/>
                  <a:pt x="22986" y="4810"/>
                  <a:pt x="22568" y="5160"/>
                </a:cubicBezTo>
                <a:cubicBezTo>
                  <a:pt x="22254" y="4027"/>
                  <a:pt x="21917" y="2858"/>
                  <a:pt x="21146" y="1979"/>
                </a:cubicBezTo>
                <a:cubicBezTo>
                  <a:pt x="20586" y="1332"/>
                  <a:pt x="19734" y="881"/>
                  <a:pt x="18908" y="881"/>
                </a:cubicBezTo>
                <a:cubicBezTo>
                  <a:pt x="18596" y="881"/>
                  <a:pt x="18288" y="945"/>
                  <a:pt x="18001" y="1087"/>
                </a:cubicBezTo>
                <a:cubicBezTo>
                  <a:pt x="17854" y="238"/>
                  <a:pt x="16851" y="0"/>
                  <a:pt x="1594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 flipH="1">
            <a:off x="8559434" y="4404400"/>
            <a:ext cx="431216" cy="798321"/>
          </a:xfrm>
          <a:custGeom>
            <a:avLst/>
            <a:gdLst/>
            <a:ahLst/>
            <a:cxnLst/>
            <a:rect l="l" t="t" r="r" b="b"/>
            <a:pathLst>
              <a:path w="10930" h="20235" extrusionOk="0">
                <a:moveTo>
                  <a:pt x="4194" y="1"/>
                </a:moveTo>
                <a:cubicBezTo>
                  <a:pt x="4178" y="1"/>
                  <a:pt x="4162" y="2"/>
                  <a:pt x="4146" y="5"/>
                </a:cubicBezTo>
                <a:cubicBezTo>
                  <a:pt x="3399" y="125"/>
                  <a:pt x="2881" y="1824"/>
                  <a:pt x="3146" y="3631"/>
                </a:cubicBezTo>
                <a:cubicBezTo>
                  <a:pt x="3351" y="5089"/>
                  <a:pt x="3953" y="6125"/>
                  <a:pt x="4170" y="6451"/>
                </a:cubicBezTo>
                <a:cubicBezTo>
                  <a:pt x="4218" y="7487"/>
                  <a:pt x="4314" y="8451"/>
                  <a:pt x="4447" y="9379"/>
                </a:cubicBezTo>
                <a:cubicBezTo>
                  <a:pt x="3902" y="8722"/>
                  <a:pt x="970" y="5231"/>
                  <a:pt x="212" y="5231"/>
                </a:cubicBezTo>
                <a:cubicBezTo>
                  <a:pt x="66" y="5231"/>
                  <a:pt x="0" y="5361"/>
                  <a:pt x="49" y="5668"/>
                </a:cubicBezTo>
                <a:cubicBezTo>
                  <a:pt x="362" y="7571"/>
                  <a:pt x="4001" y="9861"/>
                  <a:pt x="4580" y="10210"/>
                </a:cubicBezTo>
                <a:cubicBezTo>
                  <a:pt x="4869" y="11837"/>
                  <a:pt x="5278" y="13258"/>
                  <a:pt x="5736" y="14499"/>
                </a:cubicBezTo>
                <a:cubicBezTo>
                  <a:pt x="5102" y="13913"/>
                  <a:pt x="1825" y="10929"/>
                  <a:pt x="1146" y="10929"/>
                </a:cubicBezTo>
                <a:cubicBezTo>
                  <a:pt x="974" y="10929"/>
                  <a:pt x="969" y="11122"/>
                  <a:pt x="1218" y="11596"/>
                </a:cubicBezTo>
                <a:cubicBezTo>
                  <a:pt x="2423" y="13921"/>
                  <a:pt x="5483" y="15054"/>
                  <a:pt x="6025" y="15234"/>
                </a:cubicBezTo>
                <a:cubicBezTo>
                  <a:pt x="6616" y="16704"/>
                  <a:pt x="7254" y="17861"/>
                  <a:pt x="7785" y="18680"/>
                </a:cubicBezTo>
                <a:cubicBezTo>
                  <a:pt x="7107" y="18257"/>
                  <a:pt x="4175" y="16446"/>
                  <a:pt x="3226" y="16446"/>
                </a:cubicBezTo>
                <a:cubicBezTo>
                  <a:pt x="2959" y="16446"/>
                  <a:pt x="2849" y="16589"/>
                  <a:pt x="2989" y="16945"/>
                </a:cubicBezTo>
                <a:cubicBezTo>
                  <a:pt x="3640" y="18596"/>
                  <a:pt x="7712" y="19476"/>
                  <a:pt x="8423" y="19620"/>
                </a:cubicBezTo>
                <a:cubicBezTo>
                  <a:pt x="8700" y="19994"/>
                  <a:pt x="8881" y="20198"/>
                  <a:pt x="8881" y="20211"/>
                </a:cubicBezTo>
                <a:cubicBezTo>
                  <a:pt x="8905" y="20223"/>
                  <a:pt x="8929" y="20235"/>
                  <a:pt x="8953" y="20235"/>
                </a:cubicBezTo>
                <a:cubicBezTo>
                  <a:pt x="8965" y="20235"/>
                  <a:pt x="8977" y="20223"/>
                  <a:pt x="9001" y="20211"/>
                </a:cubicBezTo>
                <a:cubicBezTo>
                  <a:pt x="9026" y="20186"/>
                  <a:pt x="9026" y="20138"/>
                  <a:pt x="9001" y="20102"/>
                </a:cubicBezTo>
                <a:cubicBezTo>
                  <a:pt x="9001" y="20102"/>
                  <a:pt x="8833" y="19921"/>
                  <a:pt x="8580" y="19572"/>
                </a:cubicBezTo>
                <a:cubicBezTo>
                  <a:pt x="8905" y="19054"/>
                  <a:pt x="10929" y="15632"/>
                  <a:pt x="10170" y="13403"/>
                </a:cubicBezTo>
                <a:cubicBezTo>
                  <a:pt x="10058" y="13076"/>
                  <a:pt x="9936" y="12935"/>
                  <a:pt x="9808" y="12935"/>
                </a:cubicBezTo>
                <a:cubicBezTo>
                  <a:pt x="9052" y="12935"/>
                  <a:pt x="8096" y="17853"/>
                  <a:pt x="7941" y="18656"/>
                </a:cubicBezTo>
                <a:cubicBezTo>
                  <a:pt x="7568" y="18078"/>
                  <a:pt x="7134" y="17319"/>
                  <a:pt x="6688" y="16403"/>
                </a:cubicBezTo>
                <a:cubicBezTo>
                  <a:pt x="6519" y="16042"/>
                  <a:pt x="6339" y="15632"/>
                  <a:pt x="6158" y="15186"/>
                </a:cubicBezTo>
                <a:cubicBezTo>
                  <a:pt x="6519" y="14680"/>
                  <a:pt x="8628" y="11620"/>
                  <a:pt x="8170" y="9632"/>
                </a:cubicBezTo>
                <a:cubicBezTo>
                  <a:pt x="8104" y="9337"/>
                  <a:pt x="8013" y="9210"/>
                  <a:pt x="7904" y="9210"/>
                </a:cubicBezTo>
                <a:cubicBezTo>
                  <a:pt x="7272" y="9210"/>
                  <a:pt x="6047" y="13483"/>
                  <a:pt x="5821" y="14295"/>
                </a:cubicBezTo>
                <a:cubicBezTo>
                  <a:pt x="5399" y="13138"/>
                  <a:pt x="5013" y="11764"/>
                  <a:pt x="4736" y="10186"/>
                </a:cubicBezTo>
                <a:cubicBezTo>
                  <a:pt x="5206" y="9692"/>
                  <a:pt x="7941" y="6728"/>
                  <a:pt x="7519" y="4764"/>
                </a:cubicBezTo>
                <a:cubicBezTo>
                  <a:pt x="7457" y="4476"/>
                  <a:pt x="7357" y="4352"/>
                  <a:pt x="7231" y="4352"/>
                </a:cubicBezTo>
                <a:cubicBezTo>
                  <a:pt x="6507" y="4352"/>
                  <a:pt x="4920" y="8456"/>
                  <a:pt x="4592" y="9318"/>
                </a:cubicBezTo>
                <a:cubicBezTo>
                  <a:pt x="4459" y="8403"/>
                  <a:pt x="4363" y="7427"/>
                  <a:pt x="4327" y="6378"/>
                </a:cubicBezTo>
                <a:cubicBezTo>
                  <a:pt x="4483" y="5957"/>
                  <a:pt x="4857" y="4848"/>
                  <a:pt x="5025" y="3836"/>
                </a:cubicBezTo>
                <a:cubicBezTo>
                  <a:pt x="5238" y="2610"/>
                  <a:pt x="4908" y="1"/>
                  <a:pt x="419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 flipH="1">
            <a:off x="8073132" y="4590894"/>
            <a:ext cx="350575" cy="819547"/>
          </a:xfrm>
          <a:custGeom>
            <a:avLst/>
            <a:gdLst/>
            <a:ahLst/>
            <a:cxnLst/>
            <a:rect l="l" t="t" r="r" b="b"/>
            <a:pathLst>
              <a:path w="8886" h="20773" extrusionOk="0">
                <a:moveTo>
                  <a:pt x="5257" y="0"/>
                </a:moveTo>
                <a:cubicBezTo>
                  <a:pt x="4505" y="0"/>
                  <a:pt x="3679" y="1552"/>
                  <a:pt x="3584" y="3350"/>
                </a:cubicBezTo>
                <a:cubicBezTo>
                  <a:pt x="3511" y="4832"/>
                  <a:pt x="3897" y="5953"/>
                  <a:pt x="4054" y="6326"/>
                </a:cubicBezTo>
                <a:cubicBezTo>
                  <a:pt x="3885" y="7339"/>
                  <a:pt x="3789" y="8314"/>
                  <a:pt x="3740" y="9242"/>
                </a:cubicBezTo>
                <a:cubicBezTo>
                  <a:pt x="3329" y="8481"/>
                  <a:pt x="1064" y="4347"/>
                  <a:pt x="366" y="4347"/>
                </a:cubicBezTo>
                <a:cubicBezTo>
                  <a:pt x="246" y="4347"/>
                  <a:pt x="172" y="4468"/>
                  <a:pt x="162" y="4748"/>
                </a:cubicBezTo>
                <a:cubicBezTo>
                  <a:pt x="102" y="6676"/>
                  <a:pt x="3210" y="9628"/>
                  <a:pt x="3716" y="10098"/>
                </a:cubicBezTo>
                <a:cubicBezTo>
                  <a:pt x="3680" y="11736"/>
                  <a:pt x="3801" y="13218"/>
                  <a:pt x="4005" y="14520"/>
                </a:cubicBezTo>
                <a:cubicBezTo>
                  <a:pt x="3487" y="13805"/>
                  <a:pt x="771" y="10114"/>
                  <a:pt x="167" y="10114"/>
                </a:cubicBezTo>
                <a:cubicBezTo>
                  <a:pt x="27" y="10114"/>
                  <a:pt x="0" y="10310"/>
                  <a:pt x="138" y="10784"/>
                </a:cubicBezTo>
                <a:cubicBezTo>
                  <a:pt x="873" y="13303"/>
                  <a:pt x="3656" y="15014"/>
                  <a:pt x="4138" y="15303"/>
                </a:cubicBezTo>
                <a:cubicBezTo>
                  <a:pt x="4439" y="16857"/>
                  <a:pt x="4837" y="18110"/>
                  <a:pt x="5186" y="19026"/>
                </a:cubicBezTo>
                <a:cubicBezTo>
                  <a:pt x="4589" y="18449"/>
                  <a:pt x="1888" y="15925"/>
                  <a:pt x="1060" y="15925"/>
                </a:cubicBezTo>
                <a:cubicBezTo>
                  <a:pt x="869" y="15925"/>
                  <a:pt x="778" y="16061"/>
                  <a:pt x="837" y="16387"/>
                </a:cubicBezTo>
                <a:cubicBezTo>
                  <a:pt x="1138" y="18122"/>
                  <a:pt x="4969" y="19785"/>
                  <a:pt x="5632" y="20074"/>
                </a:cubicBezTo>
                <a:cubicBezTo>
                  <a:pt x="5837" y="20496"/>
                  <a:pt x="5969" y="20725"/>
                  <a:pt x="5981" y="20737"/>
                </a:cubicBezTo>
                <a:cubicBezTo>
                  <a:pt x="5994" y="20749"/>
                  <a:pt x="6018" y="20773"/>
                  <a:pt x="6030" y="20773"/>
                </a:cubicBezTo>
                <a:cubicBezTo>
                  <a:pt x="6054" y="20773"/>
                  <a:pt x="6066" y="20773"/>
                  <a:pt x="6090" y="20761"/>
                </a:cubicBezTo>
                <a:cubicBezTo>
                  <a:pt x="6126" y="20737"/>
                  <a:pt x="6138" y="20689"/>
                  <a:pt x="6114" y="20652"/>
                </a:cubicBezTo>
                <a:cubicBezTo>
                  <a:pt x="6102" y="20652"/>
                  <a:pt x="5981" y="20436"/>
                  <a:pt x="5801" y="20050"/>
                </a:cubicBezTo>
                <a:cubicBezTo>
                  <a:pt x="6222" y="19604"/>
                  <a:pt x="8885" y="16652"/>
                  <a:pt x="8572" y="14315"/>
                </a:cubicBezTo>
                <a:cubicBezTo>
                  <a:pt x="8522" y="13941"/>
                  <a:pt x="8417" y="13781"/>
                  <a:pt x="8273" y="13781"/>
                </a:cubicBezTo>
                <a:cubicBezTo>
                  <a:pt x="7508" y="13781"/>
                  <a:pt x="5659" y="18287"/>
                  <a:pt x="5355" y="19038"/>
                </a:cubicBezTo>
                <a:cubicBezTo>
                  <a:pt x="5102" y="18387"/>
                  <a:pt x="4813" y="17568"/>
                  <a:pt x="4572" y="16568"/>
                </a:cubicBezTo>
                <a:cubicBezTo>
                  <a:pt x="4475" y="16182"/>
                  <a:pt x="4379" y="15749"/>
                  <a:pt x="4283" y="15279"/>
                </a:cubicBezTo>
                <a:cubicBezTo>
                  <a:pt x="4740" y="14845"/>
                  <a:pt x="7403" y="12266"/>
                  <a:pt x="7355" y="10218"/>
                </a:cubicBezTo>
                <a:cubicBezTo>
                  <a:pt x="7345" y="9890"/>
                  <a:pt x="7267" y="9750"/>
                  <a:pt x="7142" y="9750"/>
                </a:cubicBezTo>
                <a:cubicBezTo>
                  <a:pt x="6481" y="9750"/>
                  <a:pt x="4500" y="13600"/>
                  <a:pt x="4126" y="14339"/>
                </a:cubicBezTo>
                <a:cubicBezTo>
                  <a:pt x="3945" y="13122"/>
                  <a:pt x="3837" y="11688"/>
                  <a:pt x="3861" y="10098"/>
                </a:cubicBezTo>
                <a:cubicBezTo>
                  <a:pt x="4427" y="9700"/>
                  <a:pt x="7680" y="7326"/>
                  <a:pt x="7656" y="5326"/>
                </a:cubicBezTo>
                <a:cubicBezTo>
                  <a:pt x="7652" y="5000"/>
                  <a:pt x="7564" y="4861"/>
                  <a:pt x="7416" y="4861"/>
                </a:cubicBezTo>
                <a:cubicBezTo>
                  <a:pt x="6664" y="4861"/>
                  <a:pt x="4380" y="8453"/>
                  <a:pt x="3897" y="9218"/>
                </a:cubicBezTo>
                <a:cubicBezTo>
                  <a:pt x="3945" y="8290"/>
                  <a:pt x="4042" y="7314"/>
                  <a:pt x="4210" y="6290"/>
                </a:cubicBezTo>
                <a:cubicBezTo>
                  <a:pt x="4451" y="5893"/>
                  <a:pt x="5042" y="4893"/>
                  <a:pt x="5403" y="3929"/>
                </a:cubicBezTo>
                <a:cubicBezTo>
                  <a:pt x="5849" y="2736"/>
                  <a:pt x="6042" y="25"/>
                  <a:pt x="5283" y="1"/>
                </a:cubicBezTo>
                <a:cubicBezTo>
                  <a:pt x="5274" y="0"/>
                  <a:pt x="5265" y="0"/>
                  <a:pt x="525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4"/>
          <p:cNvSpPr txBox="1">
            <a:spLocks noGrp="1"/>
          </p:cNvSpPr>
          <p:nvPr>
            <p:ph type="title"/>
          </p:nvPr>
        </p:nvSpPr>
        <p:spPr>
          <a:xfrm>
            <a:off x="713225" y="5517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body" idx="1"/>
          </p:nvPr>
        </p:nvSpPr>
        <p:spPr>
          <a:xfrm>
            <a:off x="713225" y="1559100"/>
            <a:ext cx="4991400" cy="202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hivo"/>
              <a:buChar char="●"/>
              <a:defRPr sz="1400"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oboto Condensed Light"/>
              <a:buChar char="○"/>
              <a:defRPr/>
            </a:lvl2pPr>
            <a:lvl3pPr marL="1371600" lvl="2" indent="-32385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oboto Condensed Light"/>
              <a:buChar char="■"/>
              <a:defRPr/>
            </a:lvl3pPr>
            <a:lvl4pPr marL="1828800" lvl="3" indent="-32385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oboto Condensed Light"/>
              <a:buChar char="●"/>
              <a:defRPr/>
            </a:lvl4pPr>
            <a:lvl5pPr marL="2286000" lvl="4" indent="-32385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oboto Condensed Light"/>
              <a:buChar char="○"/>
              <a:defRPr/>
            </a:lvl5pPr>
            <a:lvl6pPr marL="2743200" lvl="5" indent="-32385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oboto Condensed Light"/>
              <a:buChar char="■"/>
              <a:defRPr/>
            </a:lvl6pPr>
            <a:lvl7pPr marL="3200400" lvl="6" indent="-32385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oboto Condensed Light"/>
              <a:buChar char="●"/>
              <a:defRPr/>
            </a:lvl7pPr>
            <a:lvl8pPr marL="3657600" lvl="7" indent="-32385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oboto Condensed Light"/>
              <a:buChar char="○"/>
              <a:defRPr/>
            </a:lvl8pPr>
            <a:lvl9pPr marL="4114800" lvl="8" indent="-32385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oboto Condensed Light"/>
              <a:buChar char="■"/>
              <a:defRPr/>
            </a:lvl9pPr>
          </a:lstStyle>
          <a:p>
            <a:endParaRPr/>
          </a:p>
        </p:txBody>
      </p:sp>
      <p:grpSp>
        <p:nvGrpSpPr>
          <p:cNvPr id="48" name="Google Shape;48;p4"/>
          <p:cNvGrpSpPr/>
          <p:nvPr/>
        </p:nvGrpSpPr>
        <p:grpSpPr>
          <a:xfrm>
            <a:off x="-65502" y="4196361"/>
            <a:ext cx="3459269" cy="434803"/>
            <a:chOff x="729700" y="4105100"/>
            <a:chExt cx="2312500" cy="985500"/>
          </a:xfrm>
        </p:grpSpPr>
        <p:sp>
          <p:nvSpPr>
            <p:cNvPr id="49" name="Google Shape;49;p4"/>
            <p:cNvSpPr/>
            <p:nvPr/>
          </p:nvSpPr>
          <p:spPr>
            <a:xfrm>
              <a:off x="729700" y="4105100"/>
              <a:ext cx="2312500" cy="985500"/>
            </a:xfrm>
            <a:custGeom>
              <a:avLst/>
              <a:gdLst/>
              <a:ahLst/>
              <a:cxnLst/>
              <a:rect l="l" t="t" r="r" b="b"/>
              <a:pathLst>
                <a:path w="92500" h="39420" extrusionOk="0">
                  <a:moveTo>
                    <a:pt x="4945" y="1"/>
                  </a:moveTo>
                  <a:cubicBezTo>
                    <a:pt x="3294" y="1"/>
                    <a:pt x="1646" y="43"/>
                    <a:pt x="1" y="128"/>
                  </a:cubicBezTo>
                  <a:lnTo>
                    <a:pt x="1" y="39419"/>
                  </a:lnTo>
                  <a:lnTo>
                    <a:pt x="92500" y="39419"/>
                  </a:lnTo>
                  <a:lnTo>
                    <a:pt x="92500" y="26190"/>
                  </a:lnTo>
                  <a:cubicBezTo>
                    <a:pt x="86439" y="25455"/>
                    <a:pt x="80499" y="23563"/>
                    <a:pt x="74836" y="21213"/>
                  </a:cubicBezTo>
                  <a:cubicBezTo>
                    <a:pt x="67305" y="18069"/>
                    <a:pt x="60136" y="14117"/>
                    <a:pt x="52678" y="10779"/>
                  </a:cubicBezTo>
                  <a:cubicBezTo>
                    <a:pt x="37734" y="4084"/>
                    <a:pt x="21239" y="1"/>
                    <a:pt x="494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>
              <a:off x="1224300" y="4334275"/>
              <a:ext cx="1817900" cy="756325"/>
            </a:xfrm>
            <a:custGeom>
              <a:avLst/>
              <a:gdLst/>
              <a:ahLst/>
              <a:cxnLst/>
              <a:rect l="l" t="t" r="r" b="b"/>
              <a:pathLst>
                <a:path w="72716" h="30253" extrusionOk="0">
                  <a:moveTo>
                    <a:pt x="7188" y="0"/>
                  </a:moveTo>
                  <a:cubicBezTo>
                    <a:pt x="5471" y="0"/>
                    <a:pt x="3758" y="129"/>
                    <a:pt x="2049" y="443"/>
                  </a:cubicBezTo>
                  <a:cubicBezTo>
                    <a:pt x="1146" y="612"/>
                    <a:pt x="1" y="1287"/>
                    <a:pt x="374" y="2118"/>
                  </a:cubicBezTo>
                  <a:cubicBezTo>
                    <a:pt x="495" y="2395"/>
                    <a:pt x="748" y="2564"/>
                    <a:pt x="1001" y="2721"/>
                  </a:cubicBezTo>
                  <a:cubicBezTo>
                    <a:pt x="2905" y="3889"/>
                    <a:pt x="5098" y="4456"/>
                    <a:pt x="7254" y="5034"/>
                  </a:cubicBezTo>
                  <a:cubicBezTo>
                    <a:pt x="12616" y="6492"/>
                    <a:pt x="17917" y="8143"/>
                    <a:pt x="23159" y="9998"/>
                  </a:cubicBezTo>
                  <a:cubicBezTo>
                    <a:pt x="26544" y="11203"/>
                    <a:pt x="29918" y="12504"/>
                    <a:pt x="33063" y="14263"/>
                  </a:cubicBezTo>
                  <a:cubicBezTo>
                    <a:pt x="33448" y="14480"/>
                    <a:pt x="33882" y="14830"/>
                    <a:pt x="33810" y="15263"/>
                  </a:cubicBezTo>
                  <a:cubicBezTo>
                    <a:pt x="33713" y="15733"/>
                    <a:pt x="33111" y="15866"/>
                    <a:pt x="32629" y="15890"/>
                  </a:cubicBezTo>
                  <a:cubicBezTo>
                    <a:pt x="29990" y="16023"/>
                    <a:pt x="27352" y="16083"/>
                    <a:pt x="24713" y="16083"/>
                  </a:cubicBezTo>
                  <a:cubicBezTo>
                    <a:pt x="23147" y="16083"/>
                    <a:pt x="20002" y="16143"/>
                    <a:pt x="20207" y="17071"/>
                  </a:cubicBezTo>
                  <a:cubicBezTo>
                    <a:pt x="20412" y="18011"/>
                    <a:pt x="23689" y="18517"/>
                    <a:pt x="25520" y="18999"/>
                  </a:cubicBezTo>
                  <a:lnTo>
                    <a:pt x="34750" y="21457"/>
                  </a:lnTo>
                  <a:cubicBezTo>
                    <a:pt x="32942" y="21951"/>
                    <a:pt x="31195" y="22661"/>
                    <a:pt x="29545" y="23553"/>
                  </a:cubicBezTo>
                  <a:cubicBezTo>
                    <a:pt x="28894" y="23902"/>
                    <a:pt x="28147" y="24565"/>
                    <a:pt x="28448" y="25252"/>
                  </a:cubicBezTo>
                  <a:cubicBezTo>
                    <a:pt x="28557" y="25517"/>
                    <a:pt x="28810" y="25698"/>
                    <a:pt x="29063" y="25866"/>
                  </a:cubicBezTo>
                  <a:cubicBezTo>
                    <a:pt x="31689" y="27553"/>
                    <a:pt x="34762" y="28553"/>
                    <a:pt x="37352" y="30252"/>
                  </a:cubicBezTo>
                  <a:lnTo>
                    <a:pt x="72716" y="30252"/>
                  </a:lnTo>
                  <a:lnTo>
                    <a:pt x="72716" y="17023"/>
                  </a:lnTo>
                  <a:cubicBezTo>
                    <a:pt x="66655" y="16288"/>
                    <a:pt x="60715" y="14396"/>
                    <a:pt x="55052" y="12046"/>
                  </a:cubicBezTo>
                  <a:cubicBezTo>
                    <a:pt x="47654" y="8962"/>
                    <a:pt x="40593" y="5082"/>
                    <a:pt x="33280" y="1781"/>
                  </a:cubicBezTo>
                  <a:lnTo>
                    <a:pt x="33280" y="1781"/>
                  </a:lnTo>
                  <a:cubicBezTo>
                    <a:pt x="33340" y="1925"/>
                    <a:pt x="33364" y="2070"/>
                    <a:pt x="33316" y="2215"/>
                  </a:cubicBezTo>
                  <a:cubicBezTo>
                    <a:pt x="33183" y="2624"/>
                    <a:pt x="32665" y="2709"/>
                    <a:pt x="32231" y="2733"/>
                  </a:cubicBezTo>
                  <a:cubicBezTo>
                    <a:pt x="31860" y="2745"/>
                    <a:pt x="31488" y="2751"/>
                    <a:pt x="31116" y="2751"/>
                  </a:cubicBezTo>
                  <a:cubicBezTo>
                    <a:pt x="23104" y="2751"/>
                    <a:pt x="15110" y="0"/>
                    <a:pt x="71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" name="Google Shape;51;p4"/>
          <p:cNvSpPr/>
          <p:nvPr/>
        </p:nvSpPr>
        <p:spPr>
          <a:xfrm>
            <a:off x="-9275" y="4489200"/>
            <a:ext cx="9144000" cy="9144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-79387" y="4221747"/>
            <a:ext cx="3487045" cy="384020"/>
          </a:xfrm>
          <a:custGeom>
            <a:avLst/>
            <a:gdLst/>
            <a:ahLst/>
            <a:cxnLst/>
            <a:rect l="l" t="t" r="r" b="b"/>
            <a:pathLst>
              <a:path w="46726" h="5146" extrusionOk="0">
                <a:moveTo>
                  <a:pt x="458" y="1097"/>
                </a:moveTo>
                <a:cubicBezTo>
                  <a:pt x="1952" y="1687"/>
                  <a:pt x="3205" y="2193"/>
                  <a:pt x="4241" y="2603"/>
                </a:cubicBezTo>
                <a:cubicBezTo>
                  <a:pt x="2518" y="3277"/>
                  <a:pt x="1048" y="3856"/>
                  <a:pt x="458" y="4073"/>
                </a:cubicBezTo>
                <a:lnTo>
                  <a:pt x="458" y="1097"/>
                </a:lnTo>
                <a:close/>
                <a:moveTo>
                  <a:pt x="9254" y="1097"/>
                </a:moveTo>
                <a:lnTo>
                  <a:pt x="9254" y="4073"/>
                </a:lnTo>
                <a:cubicBezTo>
                  <a:pt x="8663" y="3856"/>
                  <a:pt x="7193" y="3277"/>
                  <a:pt x="5470" y="2603"/>
                </a:cubicBezTo>
                <a:cubicBezTo>
                  <a:pt x="6507" y="2193"/>
                  <a:pt x="7760" y="1687"/>
                  <a:pt x="9254" y="1097"/>
                </a:cubicBezTo>
                <a:close/>
                <a:moveTo>
                  <a:pt x="9712" y="1097"/>
                </a:moveTo>
                <a:cubicBezTo>
                  <a:pt x="11206" y="1687"/>
                  <a:pt x="12459" y="2193"/>
                  <a:pt x="13495" y="2603"/>
                </a:cubicBezTo>
                <a:cubicBezTo>
                  <a:pt x="11772" y="3277"/>
                  <a:pt x="10302" y="3856"/>
                  <a:pt x="9712" y="4073"/>
                </a:cubicBezTo>
                <a:lnTo>
                  <a:pt x="9712" y="1097"/>
                </a:lnTo>
                <a:close/>
                <a:moveTo>
                  <a:pt x="18507" y="1097"/>
                </a:moveTo>
                <a:lnTo>
                  <a:pt x="18507" y="4073"/>
                </a:lnTo>
                <a:cubicBezTo>
                  <a:pt x="17917" y="3856"/>
                  <a:pt x="16447" y="3277"/>
                  <a:pt x="14724" y="2603"/>
                </a:cubicBezTo>
                <a:cubicBezTo>
                  <a:pt x="15760" y="2193"/>
                  <a:pt x="17013" y="1687"/>
                  <a:pt x="18507" y="1097"/>
                </a:cubicBezTo>
                <a:close/>
                <a:moveTo>
                  <a:pt x="18965" y="1097"/>
                </a:moveTo>
                <a:cubicBezTo>
                  <a:pt x="20459" y="1687"/>
                  <a:pt x="21712" y="2193"/>
                  <a:pt x="22748" y="2603"/>
                </a:cubicBezTo>
                <a:cubicBezTo>
                  <a:pt x="21025" y="3277"/>
                  <a:pt x="19555" y="3856"/>
                  <a:pt x="18965" y="4073"/>
                </a:cubicBezTo>
                <a:lnTo>
                  <a:pt x="18965" y="1097"/>
                </a:lnTo>
                <a:close/>
                <a:moveTo>
                  <a:pt x="27761" y="1097"/>
                </a:moveTo>
                <a:lnTo>
                  <a:pt x="27761" y="4073"/>
                </a:lnTo>
                <a:cubicBezTo>
                  <a:pt x="27170" y="3856"/>
                  <a:pt x="25700" y="3277"/>
                  <a:pt x="23977" y="2603"/>
                </a:cubicBezTo>
                <a:cubicBezTo>
                  <a:pt x="25014" y="2193"/>
                  <a:pt x="26267" y="1687"/>
                  <a:pt x="27761" y="1097"/>
                </a:cubicBezTo>
                <a:close/>
                <a:moveTo>
                  <a:pt x="28219" y="1097"/>
                </a:moveTo>
                <a:cubicBezTo>
                  <a:pt x="29713" y="1687"/>
                  <a:pt x="30966" y="2193"/>
                  <a:pt x="32002" y="2603"/>
                </a:cubicBezTo>
                <a:cubicBezTo>
                  <a:pt x="30279" y="3277"/>
                  <a:pt x="28809" y="3856"/>
                  <a:pt x="28219" y="4073"/>
                </a:cubicBezTo>
                <a:lnTo>
                  <a:pt x="28219" y="1097"/>
                </a:lnTo>
                <a:close/>
                <a:moveTo>
                  <a:pt x="37014" y="1097"/>
                </a:moveTo>
                <a:lnTo>
                  <a:pt x="37014" y="4073"/>
                </a:lnTo>
                <a:cubicBezTo>
                  <a:pt x="36424" y="3856"/>
                  <a:pt x="34954" y="3277"/>
                  <a:pt x="33231" y="2603"/>
                </a:cubicBezTo>
                <a:cubicBezTo>
                  <a:pt x="34267" y="2193"/>
                  <a:pt x="35520" y="1687"/>
                  <a:pt x="37014" y="1097"/>
                </a:cubicBezTo>
                <a:close/>
                <a:moveTo>
                  <a:pt x="37472" y="1097"/>
                </a:moveTo>
                <a:cubicBezTo>
                  <a:pt x="38966" y="1687"/>
                  <a:pt x="40219" y="2193"/>
                  <a:pt x="41255" y="2603"/>
                </a:cubicBezTo>
                <a:cubicBezTo>
                  <a:pt x="39532" y="3277"/>
                  <a:pt x="38062" y="3856"/>
                  <a:pt x="37472" y="4073"/>
                </a:cubicBezTo>
                <a:lnTo>
                  <a:pt x="37472" y="1097"/>
                </a:lnTo>
                <a:close/>
                <a:moveTo>
                  <a:pt x="46268" y="1097"/>
                </a:moveTo>
                <a:lnTo>
                  <a:pt x="46268" y="4073"/>
                </a:lnTo>
                <a:cubicBezTo>
                  <a:pt x="45677" y="3856"/>
                  <a:pt x="44207" y="3277"/>
                  <a:pt x="42484" y="2603"/>
                </a:cubicBezTo>
                <a:cubicBezTo>
                  <a:pt x="43521" y="2193"/>
                  <a:pt x="44774" y="1687"/>
                  <a:pt x="46268" y="1097"/>
                </a:cubicBezTo>
                <a:close/>
                <a:moveTo>
                  <a:pt x="0" y="0"/>
                </a:moveTo>
                <a:lnTo>
                  <a:pt x="0" y="5145"/>
                </a:lnTo>
                <a:lnTo>
                  <a:pt x="458" y="5145"/>
                </a:lnTo>
                <a:lnTo>
                  <a:pt x="458" y="4543"/>
                </a:lnTo>
                <a:cubicBezTo>
                  <a:pt x="832" y="4410"/>
                  <a:pt x="1880" y="4024"/>
                  <a:pt x="4856" y="2844"/>
                </a:cubicBezTo>
                <a:cubicBezTo>
                  <a:pt x="7832" y="4024"/>
                  <a:pt x="8880" y="4410"/>
                  <a:pt x="9254" y="4543"/>
                </a:cubicBezTo>
                <a:lnTo>
                  <a:pt x="9254" y="5145"/>
                </a:lnTo>
                <a:lnTo>
                  <a:pt x="9712" y="5145"/>
                </a:lnTo>
                <a:lnTo>
                  <a:pt x="9712" y="4543"/>
                </a:lnTo>
                <a:cubicBezTo>
                  <a:pt x="10085" y="4410"/>
                  <a:pt x="11133" y="4024"/>
                  <a:pt x="14109" y="2844"/>
                </a:cubicBezTo>
                <a:cubicBezTo>
                  <a:pt x="17085" y="4024"/>
                  <a:pt x="18134" y="4410"/>
                  <a:pt x="18507" y="4543"/>
                </a:cubicBezTo>
                <a:lnTo>
                  <a:pt x="18507" y="5145"/>
                </a:lnTo>
                <a:lnTo>
                  <a:pt x="18965" y="5145"/>
                </a:lnTo>
                <a:lnTo>
                  <a:pt x="18965" y="4543"/>
                </a:lnTo>
                <a:cubicBezTo>
                  <a:pt x="19339" y="4410"/>
                  <a:pt x="20387" y="4024"/>
                  <a:pt x="23363" y="2844"/>
                </a:cubicBezTo>
                <a:cubicBezTo>
                  <a:pt x="26339" y="4024"/>
                  <a:pt x="27387" y="4410"/>
                  <a:pt x="27761" y="4543"/>
                </a:cubicBezTo>
                <a:lnTo>
                  <a:pt x="27761" y="5145"/>
                </a:lnTo>
                <a:lnTo>
                  <a:pt x="28219" y="5145"/>
                </a:lnTo>
                <a:lnTo>
                  <a:pt x="28219" y="4543"/>
                </a:lnTo>
                <a:cubicBezTo>
                  <a:pt x="28592" y="4410"/>
                  <a:pt x="29640" y="4024"/>
                  <a:pt x="32616" y="2844"/>
                </a:cubicBezTo>
                <a:cubicBezTo>
                  <a:pt x="35592" y="4024"/>
                  <a:pt x="36641" y="4410"/>
                  <a:pt x="37014" y="4543"/>
                </a:cubicBezTo>
                <a:lnTo>
                  <a:pt x="37014" y="5145"/>
                </a:lnTo>
                <a:lnTo>
                  <a:pt x="37472" y="5145"/>
                </a:lnTo>
                <a:lnTo>
                  <a:pt x="37472" y="4543"/>
                </a:lnTo>
                <a:cubicBezTo>
                  <a:pt x="37846" y="4410"/>
                  <a:pt x="38894" y="4024"/>
                  <a:pt x="41870" y="2844"/>
                </a:cubicBezTo>
                <a:cubicBezTo>
                  <a:pt x="44846" y="4024"/>
                  <a:pt x="45894" y="4410"/>
                  <a:pt x="46268" y="4543"/>
                </a:cubicBezTo>
                <a:lnTo>
                  <a:pt x="46268" y="5145"/>
                </a:lnTo>
                <a:lnTo>
                  <a:pt x="46726" y="5145"/>
                </a:lnTo>
                <a:lnTo>
                  <a:pt x="46726" y="0"/>
                </a:lnTo>
                <a:lnTo>
                  <a:pt x="46268" y="0"/>
                </a:lnTo>
                <a:lnTo>
                  <a:pt x="46268" y="603"/>
                </a:lnTo>
                <a:cubicBezTo>
                  <a:pt x="44930" y="1145"/>
                  <a:pt x="43340" y="1771"/>
                  <a:pt x="41870" y="2362"/>
                </a:cubicBezTo>
                <a:cubicBezTo>
                  <a:pt x="40400" y="1771"/>
                  <a:pt x="38810" y="1145"/>
                  <a:pt x="37472" y="603"/>
                </a:cubicBezTo>
                <a:lnTo>
                  <a:pt x="37472" y="0"/>
                </a:lnTo>
                <a:lnTo>
                  <a:pt x="37014" y="0"/>
                </a:lnTo>
                <a:lnTo>
                  <a:pt x="37014" y="603"/>
                </a:lnTo>
                <a:cubicBezTo>
                  <a:pt x="35677" y="1145"/>
                  <a:pt x="34086" y="1771"/>
                  <a:pt x="32616" y="2362"/>
                </a:cubicBezTo>
                <a:cubicBezTo>
                  <a:pt x="31146" y="1771"/>
                  <a:pt x="29556" y="1145"/>
                  <a:pt x="28219" y="603"/>
                </a:cubicBezTo>
                <a:lnTo>
                  <a:pt x="28219" y="0"/>
                </a:lnTo>
                <a:lnTo>
                  <a:pt x="27761" y="0"/>
                </a:lnTo>
                <a:lnTo>
                  <a:pt x="27761" y="603"/>
                </a:lnTo>
                <a:cubicBezTo>
                  <a:pt x="26423" y="1145"/>
                  <a:pt x="24833" y="1771"/>
                  <a:pt x="23363" y="2362"/>
                </a:cubicBezTo>
                <a:cubicBezTo>
                  <a:pt x="21893" y="1771"/>
                  <a:pt x="20303" y="1145"/>
                  <a:pt x="18965" y="603"/>
                </a:cubicBezTo>
                <a:lnTo>
                  <a:pt x="18965" y="0"/>
                </a:lnTo>
                <a:lnTo>
                  <a:pt x="18507" y="0"/>
                </a:lnTo>
                <a:lnTo>
                  <a:pt x="18507" y="603"/>
                </a:lnTo>
                <a:cubicBezTo>
                  <a:pt x="17170" y="1145"/>
                  <a:pt x="15579" y="1771"/>
                  <a:pt x="14109" y="2362"/>
                </a:cubicBezTo>
                <a:cubicBezTo>
                  <a:pt x="12639" y="1771"/>
                  <a:pt x="11049" y="1145"/>
                  <a:pt x="9712" y="603"/>
                </a:cubicBezTo>
                <a:lnTo>
                  <a:pt x="9712" y="0"/>
                </a:lnTo>
                <a:lnTo>
                  <a:pt x="9254" y="0"/>
                </a:lnTo>
                <a:lnTo>
                  <a:pt x="9254" y="603"/>
                </a:lnTo>
                <a:cubicBezTo>
                  <a:pt x="7916" y="1145"/>
                  <a:pt x="6326" y="1771"/>
                  <a:pt x="4856" y="2362"/>
                </a:cubicBezTo>
                <a:cubicBezTo>
                  <a:pt x="3386" y="1771"/>
                  <a:pt x="1796" y="1145"/>
                  <a:pt x="458" y="603"/>
                </a:cubicBezTo>
                <a:lnTo>
                  <a:pt x="45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4"/>
          <p:cNvSpPr/>
          <p:nvPr/>
        </p:nvSpPr>
        <p:spPr>
          <a:xfrm>
            <a:off x="-176350" y="4653050"/>
            <a:ext cx="2075725" cy="640375"/>
          </a:xfrm>
          <a:custGeom>
            <a:avLst/>
            <a:gdLst/>
            <a:ahLst/>
            <a:cxnLst/>
            <a:rect l="l" t="t" r="r" b="b"/>
            <a:pathLst>
              <a:path w="83029" h="25615" extrusionOk="0">
                <a:moveTo>
                  <a:pt x="15949" y="0"/>
                </a:moveTo>
                <a:cubicBezTo>
                  <a:pt x="15815" y="0"/>
                  <a:pt x="15682" y="6"/>
                  <a:pt x="15555" y="15"/>
                </a:cubicBezTo>
                <a:cubicBezTo>
                  <a:pt x="12892" y="196"/>
                  <a:pt x="9808" y="654"/>
                  <a:pt x="8507" y="2979"/>
                </a:cubicBezTo>
                <a:cubicBezTo>
                  <a:pt x="8300" y="2880"/>
                  <a:pt x="8080" y="2835"/>
                  <a:pt x="7859" y="2835"/>
                </a:cubicBezTo>
                <a:cubicBezTo>
                  <a:pt x="6874" y="2835"/>
                  <a:pt x="5881" y="3736"/>
                  <a:pt x="5988" y="4749"/>
                </a:cubicBezTo>
                <a:lnTo>
                  <a:pt x="5988" y="4749"/>
                </a:lnTo>
                <a:cubicBezTo>
                  <a:pt x="5968" y="4556"/>
                  <a:pt x="5757" y="4481"/>
                  <a:pt x="5443" y="4481"/>
                </a:cubicBezTo>
                <a:cubicBezTo>
                  <a:pt x="4449" y="4481"/>
                  <a:pt x="2428" y="5239"/>
                  <a:pt x="2181" y="5413"/>
                </a:cubicBezTo>
                <a:cubicBezTo>
                  <a:pt x="1036" y="6220"/>
                  <a:pt x="1109" y="7798"/>
                  <a:pt x="904" y="9124"/>
                </a:cubicBezTo>
                <a:cubicBezTo>
                  <a:pt x="338" y="12714"/>
                  <a:pt x="36" y="16341"/>
                  <a:pt x="0" y="19980"/>
                </a:cubicBezTo>
                <a:cubicBezTo>
                  <a:pt x="492" y="19963"/>
                  <a:pt x="983" y="19955"/>
                  <a:pt x="1473" y="19955"/>
                </a:cubicBezTo>
                <a:cubicBezTo>
                  <a:pt x="7216" y="19955"/>
                  <a:pt x="12921" y="21066"/>
                  <a:pt x="18616" y="21932"/>
                </a:cubicBezTo>
                <a:cubicBezTo>
                  <a:pt x="29387" y="23558"/>
                  <a:pt x="40279" y="24281"/>
                  <a:pt x="51147" y="25004"/>
                </a:cubicBezTo>
                <a:cubicBezTo>
                  <a:pt x="55786" y="25310"/>
                  <a:pt x="60432" y="25615"/>
                  <a:pt x="65079" y="25615"/>
                </a:cubicBezTo>
                <a:cubicBezTo>
                  <a:pt x="66299" y="25615"/>
                  <a:pt x="67519" y="25594"/>
                  <a:pt x="68739" y="25546"/>
                </a:cubicBezTo>
                <a:cubicBezTo>
                  <a:pt x="71462" y="25438"/>
                  <a:pt x="74185" y="25197"/>
                  <a:pt x="76896" y="24823"/>
                </a:cubicBezTo>
                <a:cubicBezTo>
                  <a:pt x="77486" y="24739"/>
                  <a:pt x="78101" y="24643"/>
                  <a:pt x="78595" y="24305"/>
                </a:cubicBezTo>
                <a:cubicBezTo>
                  <a:pt x="79197" y="23896"/>
                  <a:pt x="79522" y="23185"/>
                  <a:pt x="80016" y="22643"/>
                </a:cubicBezTo>
                <a:cubicBezTo>
                  <a:pt x="80366" y="22268"/>
                  <a:pt x="80847" y="21996"/>
                  <a:pt x="81338" y="21996"/>
                </a:cubicBezTo>
                <a:cubicBezTo>
                  <a:pt x="81541" y="21996"/>
                  <a:pt x="81746" y="22043"/>
                  <a:pt x="81944" y="22149"/>
                </a:cubicBezTo>
                <a:cubicBezTo>
                  <a:pt x="83029" y="20606"/>
                  <a:pt x="79462" y="18715"/>
                  <a:pt x="78342" y="18305"/>
                </a:cubicBezTo>
                <a:cubicBezTo>
                  <a:pt x="77795" y="18101"/>
                  <a:pt x="77197" y="17990"/>
                  <a:pt x="76608" y="17990"/>
                </a:cubicBezTo>
                <a:cubicBezTo>
                  <a:pt x="75599" y="17990"/>
                  <a:pt x="74613" y="18314"/>
                  <a:pt x="73944" y="19052"/>
                </a:cubicBezTo>
                <a:cubicBezTo>
                  <a:pt x="73578" y="18115"/>
                  <a:pt x="72568" y="17614"/>
                  <a:pt x="71573" y="17614"/>
                </a:cubicBezTo>
                <a:cubicBezTo>
                  <a:pt x="70764" y="17614"/>
                  <a:pt x="69966" y="17945"/>
                  <a:pt x="69534" y="18642"/>
                </a:cubicBezTo>
                <a:cubicBezTo>
                  <a:pt x="69388" y="18123"/>
                  <a:pt x="68842" y="17794"/>
                  <a:pt x="68317" y="17794"/>
                </a:cubicBezTo>
                <a:cubicBezTo>
                  <a:pt x="68063" y="17794"/>
                  <a:pt x="67815" y="17871"/>
                  <a:pt x="67618" y="18040"/>
                </a:cubicBezTo>
                <a:cubicBezTo>
                  <a:pt x="67627" y="17395"/>
                  <a:pt x="66983" y="16896"/>
                  <a:pt x="66370" y="16896"/>
                </a:cubicBezTo>
                <a:cubicBezTo>
                  <a:pt x="66158" y="16896"/>
                  <a:pt x="65951" y="16955"/>
                  <a:pt x="65775" y="17088"/>
                </a:cubicBezTo>
                <a:cubicBezTo>
                  <a:pt x="65775" y="15824"/>
                  <a:pt x="64565" y="14722"/>
                  <a:pt x="63314" y="14722"/>
                </a:cubicBezTo>
                <a:cubicBezTo>
                  <a:pt x="63158" y="14722"/>
                  <a:pt x="63002" y="14739"/>
                  <a:pt x="62847" y="14775"/>
                </a:cubicBezTo>
                <a:cubicBezTo>
                  <a:pt x="62753" y="13171"/>
                  <a:pt x="61238" y="11795"/>
                  <a:pt x="59639" y="11795"/>
                </a:cubicBezTo>
                <a:cubicBezTo>
                  <a:pt x="59592" y="11795"/>
                  <a:pt x="59544" y="11796"/>
                  <a:pt x="59497" y="11799"/>
                </a:cubicBezTo>
                <a:cubicBezTo>
                  <a:pt x="59006" y="9690"/>
                  <a:pt x="56844" y="8205"/>
                  <a:pt x="54708" y="8205"/>
                </a:cubicBezTo>
                <a:cubicBezTo>
                  <a:pt x="54122" y="8205"/>
                  <a:pt x="53538" y="8316"/>
                  <a:pt x="52991" y="8558"/>
                </a:cubicBezTo>
                <a:cubicBezTo>
                  <a:pt x="52690" y="7437"/>
                  <a:pt x="51690" y="6533"/>
                  <a:pt x="50545" y="6365"/>
                </a:cubicBezTo>
                <a:cubicBezTo>
                  <a:pt x="50398" y="6341"/>
                  <a:pt x="50250" y="6330"/>
                  <a:pt x="50102" y="6330"/>
                </a:cubicBezTo>
                <a:cubicBezTo>
                  <a:pt x="49095" y="6330"/>
                  <a:pt x="48089" y="6851"/>
                  <a:pt x="47533" y="7702"/>
                </a:cubicBezTo>
                <a:cubicBezTo>
                  <a:pt x="47258" y="7562"/>
                  <a:pt x="46963" y="7499"/>
                  <a:pt x="46667" y="7499"/>
                </a:cubicBezTo>
                <a:cubicBezTo>
                  <a:pt x="45354" y="7499"/>
                  <a:pt x="44013" y="8743"/>
                  <a:pt x="44219" y="10100"/>
                </a:cubicBezTo>
                <a:cubicBezTo>
                  <a:pt x="43911" y="9911"/>
                  <a:pt x="43559" y="9823"/>
                  <a:pt x="43204" y="9823"/>
                </a:cubicBezTo>
                <a:cubicBezTo>
                  <a:pt x="42339" y="9823"/>
                  <a:pt x="41458" y="10343"/>
                  <a:pt x="41159" y="11172"/>
                </a:cubicBezTo>
                <a:cubicBezTo>
                  <a:pt x="40688" y="10561"/>
                  <a:pt x="39916" y="10247"/>
                  <a:pt x="39147" y="10247"/>
                </a:cubicBezTo>
                <a:cubicBezTo>
                  <a:pt x="38521" y="10247"/>
                  <a:pt x="37896" y="10456"/>
                  <a:pt x="37436" y="10883"/>
                </a:cubicBezTo>
                <a:cubicBezTo>
                  <a:pt x="36855" y="10131"/>
                  <a:pt x="35904" y="9718"/>
                  <a:pt x="34960" y="9718"/>
                </a:cubicBezTo>
                <a:cubicBezTo>
                  <a:pt x="34437" y="9718"/>
                  <a:pt x="33915" y="9845"/>
                  <a:pt x="33460" y="10112"/>
                </a:cubicBezTo>
                <a:cubicBezTo>
                  <a:pt x="33641" y="8875"/>
                  <a:pt x="32429" y="7714"/>
                  <a:pt x="31224" y="7714"/>
                </a:cubicBezTo>
                <a:cubicBezTo>
                  <a:pt x="30985" y="7714"/>
                  <a:pt x="30747" y="7759"/>
                  <a:pt x="30520" y="7859"/>
                </a:cubicBezTo>
                <a:cubicBezTo>
                  <a:pt x="30200" y="6961"/>
                  <a:pt x="29233" y="6438"/>
                  <a:pt x="28293" y="6438"/>
                </a:cubicBezTo>
                <a:cubicBezTo>
                  <a:pt x="27744" y="6438"/>
                  <a:pt x="27204" y="6617"/>
                  <a:pt x="26809" y="7003"/>
                </a:cubicBezTo>
                <a:cubicBezTo>
                  <a:pt x="26740" y="5641"/>
                  <a:pt x="25350" y="4655"/>
                  <a:pt x="24027" y="4655"/>
                </a:cubicBezTo>
                <a:cubicBezTo>
                  <a:pt x="23501" y="4655"/>
                  <a:pt x="22986" y="4810"/>
                  <a:pt x="22568" y="5160"/>
                </a:cubicBezTo>
                <a:cubicBezTo>
                  <a:pt x="22254" y="4027"/>
                  <a:pt x="21917" y="2858"/>
                  <a:pt x="21146" y="1979"/>
                </a:cubicBezTo>
                <a:cubicBezTo>
                  <a:pt x="20586" y="1332"/>
                  <a:pt x="19734" y="881"/>
                  <a:pt x="18908" y="881"/>
                </a:cubicBezTo>
                <a:cubicBezTo>
                  <a:pt x="18596" y="881"/>
                  <a:pt x="18288" y="945"/>
                  <a:pt x="18001" y="1087"/>
                </a:cubicBezTo>
                <a:cubicBezTo>
                  <a:pt x="17854" y="238"/>
                  <a:pt x="16851" y="0"/>
                  <a:pt x="1594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4"/>
          <p:cNvSpPr/>
          <p:nvPr/>
        </p:nvSpPr>
        <p:spPr>
          <a:xfrm flipH="1">
            <a:off x="598664" y="4535827"/>
            <a:ext cx="392660" cy="726942"/>
          </a:xfrm>
          <a:custGeom>
            <a:avLst/>
            <a:gdLst/>
            <a:ahLst/>
            <a:cxnLst/>
            <a:rect l="l" t="t" r="r" b="b"/>
            <a:pathLst>
              <a:path w="10930" h="20235" extrusionOk="0">
                <a:moveTo>
                  <a:pt x="4194" y="1"/>
                </a:moveTo>
                <a:cubicBezTo>
                  <a:pt x="4178" y="1"/>
                  <a:pt x="4162" y="2"/>
                  <a:pt x="4146" y="5"/>
                </a:cubicBezTo>
                <a:cubicBezTo>
                  <a:pt x="3399" y="125"/>
                  <a:pt x="2881" y="1824"/>
                  <a:pt x="3146" y="3631"/>
                </a:cubicBezTo>
                <a:cubicBezTo>
                  <a:pt x="3351" y="5089"/>
                  <a:pt x="3953" y="6125"/>
                  <a:pt x="4170" y="6451"/>
                </a:cubicBezTo>
                <a:cubicBezTo>
                  <a:pt x="4218" y="7487"/>
                  <a:pt x="4314" y="8451"/>
                  <a:pt x="4447" y="9379"/>
                </a:cubicBezTo>
                <a:cubicBezTo>
                  <a:pt x="3902" y="8722"/>
                  <a:pt x="970" y="5231"/>
                  <a:pt x="212" y="5231"/>
                </a:cubicBezTo>
                <a:cubicBezTo>
                  <a:pt x="66" y="5231"/>
                  <a:pt x="0" y="5361"/>
                  <a:pt x="49" y="5668"/>
                </a:cubicBezTo>
                <a:cubicBezTo>
                  <a:pt x="362" y="7571"/>
                  <a:pt x="4001" y="9861"/>
                  <a:pt x="4580" y="10210"/>
                </a:cubicBezTo>
                <a:cubicBezTo>
                  <a:pt x="4869" y="11837"/>
                  <a:pt x="5278" y="13258"/>
                  <a:pt x="5736" y="14499"/>
                </a:cubicBezTo>
                <a:cubicBezTo>
                  <a:pt x="5102" y="13913"/>
                  <a:pt x="1825" y="10929"/>
                  <a:pt x="1146" y="10929"/>
                </a:cubicBezTo>
                <a:cubicBezTo>
                  <a:pt x="974" y="10929"/>
                  <a:pt x="969" y="11122"/>
                  <a:pt x="1218" y="11596"/>
                </a:cubicBezTo>
                <a:cubicBezTo>
                  <a:pt x="2423" y="13921"/>
                  <a:pt x="5483" y="15054"/>
                  <a:pt x="6025" y="15234"/>
                </a:cubicBezTo>
                <a:cubicBezTo>
                  <a:pt x="6616" y="16704"/>
                  <a:pt x="7254" y="17861"/>
                  <a:pt x="7785" y="18680"/>
                </a:cubicBezTo>
                <a:cubicBezTo>
                  <a:pt x="7107" y="18257"/>
                  <a:pt x="4175" y="16446"/>
                  <a:pt x="3226" y="16446"/>
                </a:cubicBezTo>
                <a:cubicBezTo>
                  <a:pt x="2959" y="16446"/>
                  <a:pt x="2849" y="16589"/>
                  <a:pt x="2989" y="16945"/>
                </a:cubicBezTo>
                <a:cubicBezTo>
                  <a:pt x="3640" y="18596"/>
                  <a:pt x="7712" y="19476"/>
                  <a:pt x="8423" y="19620"/>
                </a:cubicBezTo>
                <a:cubicBezTo>
                  <a:pt x="8700" y="19994"/>
                  <a:pt x="8881" y="20198"/>
                  <a:pt x="8881" y="20211"/>
                </a:cubicBezTo>
                <a:cubicBezTo>
                  <a:pt x="8905" y="20223"/>
                  <a:pt x="8929" y="20235"/>
                  <a:pt x="8953" y="20235"/>
                </a:cubicBezTo>
                <a:cubicBezTo>
                  <a:pt x="8965" y="20235"/>
                  <a:pt x="8977" y="20223"/>
                  <a:pt x="9001" y="20211"/>
                </a:cubicBezTo>
                <a:cubicBezTo>
                  <a:pt x="9026" y="20186"/>
                  <a:pt x="9026" y="20138"/>
                  <a:pt x="9001" y="20102"/>
                </a:cubicBezTo>
                <a:cubicBezTo>
                  <a:pt x="9001" y="20102"/>
                  <a:pt x="8833" y="19921"/>
                  <a:pt x="8580" y="19572"/>
                </a:cubicBezTo>
                <a:cubicBezTo>
                  <a:pt x="8905" y="19054"/>
                  <a:pt x="10929" y="15632"/>
                  <a:pt x="10170" y="13403"/>
                </a:cubicBezTo>
                <a:cubicBezTo>
                  <a:pt x="10058" y="13076"/>
                  <a:pt x="9936" y="12935"/>
                  <a:pt x="9808" y="12935"/>
                </a:cubicBezTo>
                <a:cubicBezTo>
                  <a:pt x="9052" y="12935"/>
                  <a:pt x="8096" y="17853"/>
                  <a:pt x="7941" y="18656"/>
                </a:cubicBezTo>
                <a:cubicBezTo>
                  <a:pt x="7568" y="18078"/>
                  <a:pt x="7134" y="17319"/>
                  <a:pt x="6688" y="16403"/>
                </a:cubicBezTo>
                <a:cubicBezTo>
                  <a:pt x="6519" y="16042"/>
                  <a:pt x="6339" y="15632"/>
                  <a:pt x="6158" y="15186"/>
                </a:cubicBezTo>
                <a:cubicBezTo>
                  <a:pt x="6519" y="14680"/>
                  <a:pt x="8628" y="11620"/>
                  <a:pt x="8170" y="9632"/>
                </a:cubicBezTo>
                <a:cubicBezTo>
                  <a:pt x="8104" y="9337"/>
                  <a:pt x="8013" y="9210"/>
                  <a:pt x="7904" y="9210"/>
                </a:cubicBezTo>
                <a:cubicBezTo>
                  <a:pt x="7272" y="9210"/>
                  <a:pt x="6047" y="13483"/>
                  <a:pt x="5821" y="14295"/>
                </a:cubicBezTo>
                <a:cubicBezTo>
                  <a:pt x="5399" y="13138"/>
                  <a:pt x="5013" y="11764"/>
                  <a:pt x="4736" y="10186"/>
                </a:cubicBezTo>
                <a:cubicBezTo>
                  <a:pt x="5206" y="9692"/>
                  <a:pt x="7941" y="6728"/>
                  <a:pt x="7519" y="4764"/>
                </a:cubicBezTo>
                <a:cubicBezTo>
                  <a:pt x="7457" y="4476"/>
                  <a:pt x="7357" y="4352"/>
                  <a:pt x="7231" y="4352"/>
                </a:cubicBezTo>
                <a:cubicBezTo>
                  <a:pt x="6507" y="4352"/>
                  <a:pt x="4920" y="8456"/>
                  <a:pt x="4592" y="9318"/>
                </a:cubicBezTo>
                <a:cubicBezTo>
                  <a:pt x="4459" y="8403"/>
                  <a:pt x="4363" y="7427"/>
                  <a:pt x="4327" y="6378"/>
                </a:cubicBezTo>
                <a:cubicBezTo>
                  <a:pt x="4483" y="5957"/>
                  <a:pt x="4857" y="4848"/>
                  <a:pt x="5025" y="3836"/>
                </a:cubicBezTo>
                <a:cubicBezTo>
                  <a:pt x="5238" y="2610"/>
                  <a:pt x="4908" y="1"/>
                  <a:pt x="419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4"/>
          <p:cNvSpPr/>
          <p:nvPr/>
        </p:nvSpPr>
        <p:spPr>
          <a:xfrm>
            <a:off x="154770" y="4397232"/>
            <a:ext cx="319230" cy="746270"/>
          </a:xfrm>
          <a:custGeom>
            <a:avLst/>
            <a:gdLst/>
            <a:ahLst/>
            <a:cxnLst/>
            <a:rect l="l" t="t" r="r" b="b"/>
            <a:pathLst>
              <a:path w="8886" h="20773" extrusionOk="0">
                <a:moveTo>
                  <a:pt x="5257" y="0"/>
                </a:moveTo>
                <a:cubicBezTo>
                  <a:pt x="4505" y="0"/>
                  <a:pt x="3679" y="1552"/>
                  <a:pt x="3584" y="3350"/>
                </a:cubicBezTo>
                <a:cubicBezTo>
                  <a:pt x="3511" y="4832"/>
                  <a:pt x="3897" y="5953"/>
                  <a:pt x="4054" y="6326"/>
                </a:cubicBezTo>
                <a:cubicBezTo>
                  <a:pt x="3885" y="7339"/>
                  <a:pt x="3789" y="8314"/>
                  <a:pt x="3740" y="9242"/>
                </a:cubicBezTo>
                <a:cubicBezTo>
                  <a:pt x="3329" y="8481"/>
                  <a:pt x="1064" y="4347"/>
                  <a:pt x="366" y="4347"/>
                </a:cubicBezTo>
                <a:cubicBezTo>
                  <a:pt x="246" y="4347"/>
                  <a:pt x="172" y="4468"/>
                  <a:pt x="162" y="4748"/>
                </a:cubicBezTo>
                <a:cubicBezTo>
                  <a:pt x="102" y="6676"/>
                  <a:pt x="3210" y="9628"/>
                  <a:pt x="3716" y="10098"/>
                </a:cubicBezTo>
                <a:cubicBezTo>
                  <a:pt x="3680" y="11736"/>
                  <a:pt x="3801" y="13218"/>
                  <a:pt x="4005" y="14520"/>
                </a:cubicBezTo>
                <a:cubicBezTo>
                  <a:pt x="3487" y="13805"/>
                  <a:pt x="771" y="10114"/>
                  <a:pt x="167" y="10114"/>
                </a:cubicBezTo>
                <a:cubicBezTo>
                  <a:pt x="27" y="10114"/>
                  <a:pt x="0" y="10310"/>
                  <a:pt x="138" y="10784"/>
                </a:cubicBezTo>
                <a:cubicBezTo>
                  <a:pt x="873" y="13303"/>
                  <a:pt x="3656" y="15014"/>
                  <a:pt x="4138" y="15303"/>
                </a:cubicBezTo>
                <a:cubicBezTo>
                  <a:pt x="4439" y="16857"/>
                  <a:pt x="4837" y="18110"/>
                  <a:pt x="5186" y="19026"/>
                </a:cubicBezTo>
                <a:cubicBezTo>
                  <a:pt x="4589" y="18449"/>
                  <a:pt x="1888" y="15925"/>
                  <a:pt x="1060" y="15925"/>
                </a:cubicBezTo>
                <a:cubicBezTo>
                  <a:pt x="869" y="15925"/>
                  <a:pt x="778" y="16061"/>
                  <a:pt x="837" y="16387"/>
                </a:cubicBezTo>
                <a:cubicBezTo>
                  <a:pt x="1138" y="18122"/>
                  <a:pt x="4969" y="19785"/>
                  <a:pt x="5632" y="20074"/>
                </a:cubicBezTo>
                <a:cubicBezTo>
                  <a:pt x="5837" y="20496"/>
                  <a:pt x="5969" y="20725"/>
                  <a:pt x="5981" y="20737"/>
                </a:cubicBezTo>
                <a:cubicBezTo>
                  <a:pt x="5994" y="20749"/>
                  <a:pt x="6018" y="20773"/>
                  <a:pt x="6030" y="20773"/>
                </a:cubicBezTo>
                <a:cubicBezTo>
                  <a:pt x="6054" y="20773"/>
                  <a:pt x="6066" y="20773"/>
                  <a:pt x="6090" y="20761"/>
                </a:cubicBezTo>
                <a:cubicBezTo>
                  <a:pt x="6126" y="20737"/>
                  <a:pt x="6138" y="20689"/>
                  <a:pt x="6114" y="20652"/>
                </a:cubicBezTo>
                <a:cubicBezTo>
                  <a:pt x="6102" y="20652"/>
                  <a:pt x="5981" y="20436"/>
                  <a:pt x="5801" y="20050"/>
                </a:cubicBezTo>
                <a:cubicBezTo>
                  <a:pt x="6222" y="19604"/>
                  <a:pt x="8885" y="16652"/>
                  <a:pt x="8572" y="14315"/>
                </a:cubicBezTo>
                <a:cubicBezTo>
                  <a:pt x="8522" y="13941"/>
                  <a:pt x="8417" y="13781"/>
                  <a:pt x="8273" y="13781"/>
                </a:cubicBezTo>
                <a:cubicBezTo>
                  <a:pt x="7508" y="13781"/>
                  <a:pt x="5659" y="18287"/>
                  <a:pt x="5355" y="19038"/>
                </a:cubicBezTo>
                <a:cubicBezTo>
                  <a:pt x="5102" y="18387"/>
                  <a:pt x="4813" y="17568"/>
                  <a:pt x="4572" y="16568"/>
                </a:cubicBezTo>
                <a:cubicBezTo>
                  <a:pt x="4475" y="16182"/>
                  <a:pt x="4379" y="15749"/>
                  <a:pt x="4283" y="15279"/>
                </a:cubicBezTo>
                <a:cubicBezTo>
                  <a:pt x="4740" y="14845"/>
                  <a:pt x="7403" y="12266"/>
                  <a:pt x="7355" y="10218"/>
                </a:cubicBezTo>
                <a:cubicBezTo>
                  <a:pt x="7345" y="9890"/>
                  <a:pt x="7267" y="9750"/>
                  <a:pt x="7142" y="9750"/>
                </a:cubicBezTo>
                <a:cubicBezTo>
                  <a:pt x="6481" y="9750"/>
                  <a:pt x="4500" y="13600"/>
                  <a:pt x="4126" y="14339"/>
                </a:cubicBezTo>
                <a:cubicBezTo>
                  <a:pt x="3945" y="13122"/>
                  <a:pt x="3837" y="11688"/>
                  <a:pt x="3861" y="10098"/>
                </a:cubicBezTo>
                <a:cubicBezTo>
                  <a:pt x="4427" y="9700"/>
                  <a:pt x="7680" y="7326"/>
                  <a:pt x="7656" y="5326"/>
                </a:cubicBezTo>
                <a:cubicBezTo>
                  <a:pt x="7652" y="5000"/>
                  <a:pt x="7564" y="4861"/>
                  <a:pt x="7416" y="4861"/>
                </a:cubicBezTo>
                <a:cubicBezTo>
                  <a:pt x="6664" y="4861"/>
                  <a:pt x="4380" y="8453"/>
                  <a:pt x="3897" y="9218"/>
                </a:cubicBezTo>
                <a:cubicBezTo>
                  <a:pt x="3945" y="8290"/>
                  <a:pt x="4042" y="7314"/>
                  <a:pt x="4210" y="6290"/>
                </a:cubicBezTo>
                <a:cubicBezTo>
                  <a:pt x="4451" y="5893"/>
                  <a:pt x="5042" y="4893"/>
                  <a:pt x="5403" y="3929"/>
                </a:cubicBezTo>
                <a:cubicBezTo>
                  <a:pt x="5849" y="2736"/>
                  <a:pt x="6042" y="25"/>
                  <a:pt x="5283" y="1"/>
                </a:cubicBezTo>
                <a:cubicBezTo>
                  <a:pt x="5274" y="0"/>
                  <a:pt x="5265" y="0"/>
                  <a:pt x="525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9"/>
          <p:cNvSpPr txBox="1">
            <a:spLocks noGrp="1"/>
          </p:cNvSpPr>
          <p:nvPr>
            <p:ph type="title"/>
          </p:nvPr>
        </p:nvSpPr>
        <p:spPr>
          <a:xfrm>
            <a:off x="4692000" y="1278175"/>
            <a:ext cx="3376200" cy="7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38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89" name="Google Shape;289;p9"/>
          <p:cNvSpPr txBox="1">
            <a:spLocks noGrp="1"/>
          </p:cNvSpPr>
          <p:nvPr>
            <p:ph type="subTitle" idx="1"/>
          </p:nvPr>
        </p:nvSpPr>
        <p:spPr>
          <a:xfrm>
            <a:off x="4692000" y="2191325"/>
            <a:ext cx="3376200" cy="167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90" name="Google Shape;290;p9"/>
          <p:cNvSpPr>
            <a:spLocks noGrp="1"/>
          </p:cNvSpPr>
          <p:nvPr>
            <p:ph type="pic" idx="2"/>
          </p:nvPr>
        </p:nvSpPr>
        <p:spPr>
          <a:xfrm>
            <a:off x="713225" y="539500"/>
            <a:ext cx="3583500" cy="4069200"/>
          </a:xfrm>
          <a:prstGeom prst="rect">
            <a:avLst/>
          </a:prstGeom>
          <a:noFill/>
          <a:ln>
            <a:noFill/>
          </a:ln>
        </p:spPr>
      </p:sp>
      <p:sp>
        <p:nvSpPr>
          <p:cNvPr id="291" name="Google Shape;291;p9"/>
          <p:cNvSpPr/>
          <p:nvPr/>
        </p:nvSpPr>
        <p:spPr>
          <a:xfrm rot="184387" flipH="1">
            <a:off x="7085435" y="3952840"/>
            <a:ext cx="2175998" cy="671310"/>
          </a:xfrm>
          <a:custGeom>
            <a:avLst/>
            <a:gdLst/>
            <a:ahLst/>
            <a:cxnLst/>
            <a:rect l="l" t="t" r="r" b="b"/>
            <a:pathLst>
              <a:path w="83029" h="25615" extrusionOk="0">
                <a:moveTo>
                  <a:pt x="15949" y="0"/>
                </a:moveTo>
                <a:cubicBezTo>
                  <a:pt x="15815" y="0"/>
                  <a:pt x="15682" y="6"/>
                  <a:pt x="15555" y="15"/>
                </a:cubicBezTo>
                <a:cubicBezTo>
                  <a:pt x="12892" y="196"/>
                  <a:pt x="9808" y="654"/>
                  <a:pt x="8507" y="2979"/>
                </a:cubicBezTo>
                <a:cubicBezTo>
                  <a:pt x="8300" y="2880"/>
                  <a:pt x="8080" y="2835"/>
                  <a:pt x="7859" y="2835"/>
                </a:cubicBezTo>
                <a:cubicBezTo>
                  <a:pt x="6874" y="2835"/>
                  <a:pt x="5881" y="3736"/>
                  <a:pt x="5988" y="4749"/>
                </a:cubicBezTo>
                <a:lnTo>
                  <a:pt x="5988" y="4749"/>
                </a:lnTo>
                <a:cubicBezTo>
                  <a:pt x="5968" y="4556"/>
                  <a:pt x="5757" y="4481"/>
                  <a:pt x="5443" y="4481"/>
                </a:cubicBezTo>
                <a:cubicBezTo>
                  <a:pt x="4449" y="4481"/>
                  <a:pt x="2428" y="5239"/>
                  <a:pt x="2181" y="5413"/>
                </a:cubicBezTo>
                <a:cubicBezTo>
                  <a:pt x="1036" y="6220"/>
                  <a:pt x="1109" y="7798"/>
                  <a:pt x="904" y="9124"/>
                </a:cubicBezTo>
                <a:cubicBezTo>
                  <a:pt x="338" y="12714"/>
                  <a:pt x="36" y="16341"/>
                  <a:pt x="0" y="19980"/>
                </a:cubicBezTo>
                <a:cubicBezTo>
                  <a:pt x="492" y="19963"/>
                  <a:pt x="983" y="19955"/>
                  <a:pt x="1473" y="19955"/>
                </a:cubicBezTo>
                <a:cubicBezTo>
                  <a:pt x="7216" y="19955"/>
                  <a:pt x="12921" y="21066"/>
                  <a:pt x="18616" y="21932"/>
                </a:cubicBezTo>
                <a:cubicBezTo>
                  <a:pt x="29387" y="23558"/>
                  <a:pt x="40279" y="24281"/>
                  <a:pt x="51147" y="25004"/>
                </a:cubicBezTo>
                <a:cubicBezTo>
                  <a:pt x="55786" y="25310"/>
                  <a:pt x="60432" y="25615"/>
                  <a:pt x="65079" y="25615"/>
                </a:cubicBezTo>
                <a:cubicBezTo>
                  <a:pt x="66299" y="25615"/>
                  <a:pt x="67519" y="25594"/>
                  <a:pt x="68739" y="25546"/>
                </a:cubicBezTo>
                <a:cubicBezTo>
                  <a:pt x="71462" y="25438"/>
                  <a:pt x="74185" y="25197"/>
                  <a:pt x="76896" y="24823"/>
                </a:cubicBezTo>
                <a:cubicBezTo>
                  <a:pt x="77486" y="24739"/>
                  <a:pt x="78101" y="24643"/>
                  <a:pt x="78595" y="24305"/>
                </a:cubicBezTo>
                <a:cubicBezTo>
                  <a:pt x="79197" y="23896"/>
                  <a:pt x="79522" y="23185"/>
                  <a:pt x="80016" y="22643"/>
                </a:cubicBezTo>
                <a:cubicBezTo>
                  <a:pt x="80366" y="22268"/>
                  <a:pt x="80847" y="21996"/>
                  <a:pt x="81338" y="21996"/>
                </a:cubicBezTo>
                <a:cubicBezTo>
                  <a:pt x="81541" y="21996"/>
                  <a:pt x="81746" y="22043"/>
                  <a:pt x="81944" y="22149"/>
                </a:cubicBezTo>
                <a:cubicBezTo>
                  <a:pt x="83029" y="20606"/>
                  <a:pt x="79462" y="18715"/>
                  <a:pt x="78342" y="18305"/>
                </a:cubicBezTo>
                <a:cubicBezTo>
                  <a:pt x="77795" y="18101"/>
                  <a:pt x="77197" y="17990"/>
                  <a:pt x="76608" y="17990"/>
                </a:cubicBezTo>
                <a:cubicBezTo>
                  <a:pt x="75599" y="17990"/>
                  <a:pt x="74613" y="18314"/>
                  <a:pt x="73944" y="19052"/>
                </a:cubicBezTo>
                <a:cubicBezTo>
                  <a:pt x="73578" y="18115"/>
                  <a:pt x="72568" y="17614"/>
                  <a:pt x="71573" y="17614"/>
                </a:cubicBezTo>
                <a:cubicBezTo>
                  <a:pt x="70764" y="17614"/>
                  <a:pt x="69966" y="17945"/>
                  <a:pt x="69534" y="18642"/>
                </a:cubicBezTo>
                <a:cubicBezTo>
                  <a:pt x="69388" y="18123"/>
                  <a:pt x="68842" y="17794"/>
                  <a:pt x="68317" y="17794"/>
                </a:cubicBezTo>
                <a:cubicBezTo>
                  <a:pt x="68063" y="17794"/>
                  <a:pt x="67815" y="17871"/>
                  <a:pt x="67618" y="18040"/>
                </a:cubicBezTo>
                <a:cubicBezTo>
                  <a:pt x="67627" y="17395"/>
                  <a:pt x="66983" y="16896"/>
                  <a:pt x="66370" y="16896"/>
                </a:cubicBezTo>
                <a:cubicBezTo>
                  <a:pt x="66158" y="16896"/>
                  <a:pt x="65951" y="16955"/>
                  <a:pt x="65775" y="17088"/>
                </a:cubicBezTo>
                <a:cubicBezTo>
                  <a:pt x="65775" y="15824"/>
                  <a:pt x="64565" y="14722"/>
                  <a:pt x="63314" y="14722"/>
                </a:cubicBezTo>
                <a:cubicBezTo>
                  <a:pt x="63158" y="14722"/>
                  <a:pt x="63002" y="14739"/>
                  <a:pt x="62847" y="14775"/>
                </a:cubicBezTo>
                <a:cubicBezTo>
                  <a:pt x="62753" y="13171"/>
                  <a:pt x="61238" y="11795"/>
                  <a:pt x="59639" y="11795"/>
                </a:cubicBezTo>
                <a:cubicBezTo>
                  <a:pt x="59592" y="11795"/>
                  <a:pt x="59544" y="11796"/>
                  <a:pt x="59497" y="11799"/>
                </a:cubicBezTo>
                <a:cubicBezTo>
                  <a:pt x="59006" y="9690"/>
                  <a:pt x="56844" y="8205"/>
                  <a:pt x="54708" y="8205"/>
                </a:cubicBezTo>
                <a:cubicBezTo>
                  <a:pt x="54122" y="8205"/>
                  <a:pt x="53538" y="8316"/>
                  <a:pt x="52991" y="8558"/>
                </a:cubicBezTo>
                <a:cubicBezTo>
                  <a:pt x="52690" y="7437"/>
                  <a:pt x="51690" y="6533"/>
                  <a:pt x="50545" y="6365"/>
                </a:cubicBezTo>
                <a:cubicBezTo>
                  <a:pt x="50398" y="6341"/>
                  <a:pt x="50250" y="6330"/>
                  <a:pt x="50102" y="6330"/>
                </a:cubicBezTo>
                <a:cubicBezTo>
                  <a:pt x="49095" y="6330"/>
                  <a:pt x="48089" y="6851"/>
                  <a:pt x="47533" y="7702"/>
                </a:cubicBezTo>
                <a:cubicBezTo>
                  <a:pt x="47258" y="7562"/>
                  <a:pt x="46963" y="7499"/>
                  <a:pt x="46667" y="7499"/>
                </a:cubicBezTo>
                <a:cubicBezTo>
                  <a:pt x="45354" y="7499"/>
                  <a:pt x="44013" y="8743"/>
                  <a:pt x="44219" y="10100"/>
                </a:cubicBezTo>
                <a:cubicBezTo>
                  <a:pt x="43911" y="9911"/>
                  <a:pt x="43559" y="9823"/>
                  <a:pt x="43204" y="9823"/>
                </a:cubicBezTo>
                <a:cubicBezTo>
                  <a:pt x="42339" y="9823"/>
                  <a:pt x="41458" y="10343"/>
                  <a:pt x="41159" y="11172"/>
                </a:cubicBezTo>
                <a:cubicBezTo>
                  <a:pt x="40688" y="10561"/>
                  <a:pt x="39916" y="10247"/>
                  <a:pt x="39147" y="10247"/>
                </a:cubicBezTo>
                <a:cubicBezTo>
                  <a:pt x="38521" y="10247"/>
                  <a:pt x="37896" y="10456"/>
                  <a:pt x="37436" y="10883"/>
                </a:cubicBezTo>
                <a:cubicBezTo>
                  <a:pt x="36855" y="10131"/>
                  <a:pt x="35904" y="9718"/>
                  <a:pt x="34960" y="9718"/>
                </a:cubicBezTo>
                <a:cubicBezTo>
                  <a:pt x="34437" y="9718"/>
                  <a:pt x="33915" y="9845"/>
                  <a:pt x="33460" y="10112"/>
                </a:cubicBezTo>
                <a:cubicBezTo>
                  <a:pt x="33641" y="8875"/>
                  <a:pt x="32429" y="7714"/>
                  <a:pt x="31224" y="7714"/>
                </a:cubicBezTo>
                <a:cubicBezTo>
                  <a:pt x="30985" y="7714"/>
                  <a:pt x="30747" y="7759"/>
                  <a:pt x="30520" y="7859"/>
                </a:cubicBezTo>
                <a:cubicBezTo>
                  <a:pt x="30200" y="6961"/>
                  <a:pt x="29233" y="6438"/>
                  <a:pt x="28293" y="6438"/>
                </a:cubicBezTo>
                <a:cubicBezTo>
                  <a:pt x="27744" y="6438"/>
                  <a:pt x="27204" y="6617"/>
                  <a:pt x="26809" y="7003"/>
                </a:cubicBezTo>
                <a:cubicBezTo>
                  <a:pt x="26740" y="5641"/>
                  <a:pt x="25350" y="4655"/>
                  <a:pt x="24027" y="4655"/>
                </a:cubicBezTo>
                <a:cubicBezTo>
                  <a:pt x="23501" y="4655"/>
                  <a:pt x="22986" y="4810"/>
                  <a:pt x="22568" y="5160"/>
                </a:cubicBezTo>
                <a:cubicBezTo>
                  <a:pt x="22254" y="4027"/>
                  <a:pt x="21917" y="2858"/>
                  <a:pt x="21146" y="1979"/>
                </a:cubicBezTo>
                <a:cubicBezTo>
                  <a:pt x="20586" y="1332"/>
                  <a:pt x="19734" y="881"/>
                  <a:pt x="18908" y="881"/>
                </a:cubicBezTo>
                <a:cubicBezTo>
                  <a:pt x="18596" y="881"/>
                  <a:pt x="18288" y="945"/>
                  <a:pt x="18001" y="1087"/>
                </a:cubicBezTo>
                <a:cubicBezTo>
                  <a:pt x="17854" y="238"/>
                  <a:pt x="16851" y="0"/>
                  <a:pt x="1594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9"/>
          <p:cNvSpPr/>
          <p:nvPr/>
        </p:nvSpPr>
        <p:spPr>
          <a:xfrm>
            <a:off x="-409875" y="4152625"/>
            <a:ext cx="1244812" cy="384033"/>
          </a:xfrm>
          <a:custGeom>
            <a:avLst/>
            <a:gdLst/>
            <a:ahLst/>
            <a:cxnLst/>
            <a:rect l="l" t="t" r="r" b="b"/>
            <a:pathLst>
              <a:path w="83029" h="25615" extrusionOk="0">
                <a:moveTo>
                  <a:pt x="15949" y="0"/>
                </a:moveTo>
                <a:cubicBezTo>
                  <a:pt x="15815" y="0"/>
                  <a:pt x="15682" y="6"/>
                  <a:pt x="15555" y="15"/>
                </a:cubicBezTo>
                <a:cubicBezTo>
                  <a:pt x="12892" y="196"/>
                  <a:pt x="9808" y="654"/>
                  <a:pt x="8507" y="2979"/>
                </a:cubicBezTo>
                <a:cubicBezTo>
                  <a:pt x="8300" y="2880"/>
                  <a:pt x="8080" y="2835"/>
                  <a:pt x="7859" y="2835"/>
                </a:cubicBezTo>
                <a:cubicBezTo>
                  <a:pt x="6874" y="2835"/>
                  <a:pt x="5881" y="3736"/>
                  <a:pt x="5988" y="4749"/>
                </a:cubicBezTo>
                <a:lnTo>
                  <a:pt x="5988" y="4749"/>
                </a:lnTo>
                <a:cubicBezTo>
                  <a:pt x="5968" y="4556"/>
                  <a:pt x="5757" y="4481"/>
                  <a:pt x="5443" y="4481"/>
                </a:cubicBezTo>
                <a:cubicBezTo>
                  <a:pt x="4449" y="4481"/>
                  <a:pt x="2428" y="5239"/>
                  <a:pt x="2181" y="5413"/>
                </a:cubicBezTo>
                <a:cubicBezTo>
                  <a:pt x="1036" y="6220"/>
                  <a:pt x="1109" y="7798"/>
                  <a:pt x="904" y="9124"/>
                </a:cubicBezTo>
                <a:cubicBezTo>
                  <a:pt x="338" y="12714"/>
                  <a:pt x="36" y="16341"/>
                  <a:pt x="0" y="19980"/>
                </a:cubicBezTo>
                <a:cubicBezTo>
                  <a:pt x="492" y="19963"/>
                  <a:pt x="983" y="19955"/>
                  <a:pt x="1473" y="19955"/>
                </a:cubicBezTo>
                <a:cubicBezTo>
                  <a:pt x="7216" y="19955"/>
                  <a:pt x="12921" y="21066"/>
                  <a:pt x="18616" y="21932"/>
                </a:cubicBezTo>
                <a:cubicBezTo>
                  <a:pt x="29387" y="23558"/>
                  <a:pt x="40279" y="24281"/>
                  <a:pt x="51147" y="25004"/>
                </a:cubicBezTo>
                <a:cubicBezTo>
                  <a:pt x="55786" y="25310"/>
                  <a:pt x="60432" y="25615"/>
                  <a:pt x="65079" y="25615"/>
                </a:cubicBezTo>
                <a:cubicBezTo>
                  <a:pt x="66299" y="25615"/>
                  <a:pt x="67519" y="25594"/>
                  <a:pt x="68739" y="25546"/>
                </a:cubicBezTo>
                <a:cubicBezTo>
                  <a:pt x="71462" y="25438"/>
                  <a:pt x="74185" y="25197"/>
                  <a:pt x="76896" y="24823"/>
                </a:cubicBezTo>
                <a:cubicBezTo>
                  <a:pt x="77486" y="24739"/>
                  <a:pt x="78101" y="24643"/>
                  <a:pt x="78595" y="24305"/>
                </a:cubicBezTo>
                <a:cubicBezTo>
                  <a:pt x="79197" y="23896"/>
                  <a:pt x="79522" y="23185"/>
                  <a:pt x="80016" y="22643"/>
                </a:cubicBezTo>
                <a:cubicBezTo>
                  <a:pt x="80366" y="22268"/>
                  <a:pt x="80847" y="21996"/>
                  <a:pt x="81338" y="21996"/>
                </a:cubicBezTo>
                <a:cubicBezTo>
                  <a:pt x="81541" y="21996"/>
                  <a:pt x="81746" y="22043"/>
                  <a:pt x="81944" y="22149"/>
                </a:cubicBezTo>
                <a:cubicBezTo>
                  <a:pt x="83029" y="20606"/>
                  <a:pt x="79462" y="18715"/>
                  <a:pt x="78342" y="18305"/>
                </a:cubicBezTo>
                <a:cubicBezTo>
                  <a:pt x="77795" y="18101"/>
                  <a:pt x="77197" y="17990"/>
                  <a:pt x="76608" y="17990"/>
                </a:cubicBezTo>
                <a:cubicBezTo>
                  <a:pt x="75599" y="17990"/>
                  <a:pt x="74613" y="18314"/>
                  <a:pt x="73944" y="19052"/>
                </a:cubicBezTo>
                <a:cubicBezTo>
                  <a:pt x="73578" y="18115"/>
                  <a:pt x="72568" y="17614"/>
                  <a:pt x="71573" y="17614"/>
                </a:cubicBezTo>
                <a:cubicBezTo>
                  <a:pt x="70764" y="17614"/>
                  <a:pt x="69966" y="17945"/>
                  <a:pt x="69534" y="18642"/>
                </a:cubicBezTo>
                <a:cubicBezTo>
                  <a:pt x="69388" y="18123"/>
                  <a:pt x="68842" y="17794"/>
                  <a:pt x="68317" y="17794"/>
                </a:cubicBezTo>
                <a:cubicBezTo>
                  <a:pt x="68063" y="17794"/>
                  <a:pt x="67815" y="17871"/>
                  <a:pt x="67618" y="18040"/>
                </a:cubicBezTo>
                <a:cubicBezTo>
                  <a:pt x="67627" y="17395"/>
                  <a:pt x="66983" y="16896"/>
                  <a:pt x="66370" y="16896"/>
                </a:cubicBezTo>
                <a:cubicBezTo>
                  <a:pt x="66158" y="16896"/>
                  <a:pt x="65951" y="16955"/>
                  <a:pt x="65775" y="17088"/>
                </a:cubicBezTo>
                <a:cubicBezTo>
                  <a:pt x="65775" y="15824"/>
                  <a:pt x="64565" y="14722"/>
                  <a:pt x="63314" y="14722"/>
                </a:cubicBezTo>
                <a:cubicBezTo>
                  <a:pt x="63158" y="14722"/>
                  <a:pt x="63002" y="14739"/>
                  <a:pt x="62847" y="14775"/>
                </a:cubicBezTo>
                <a:cubicBezTo>
                  <a:pt x="62753" y="13171"/>
                  <a:pt x="61238" y="11795"/>
                  <a:pt x="59639" y="11795"/>
                </a:cubicBezTo>
                <a:cubicBezTo>
                  <a:pt x="59592" y="11795"/>
                  <a:pt x="59544" y="11796"/>
                  <a:pt x="59497" y="11799"/>
                </a:cubicBezTo>
                <a:cubicBezTo>
                  <a:pt x="59006" y="9690"/>
                  <a:pt x="56844" y="8205"/>
                  <a:pt x="54708" y="8205"/>
                </a:cubicBezTo>
                <a:cubicBezTo>
                  <a:pt x="54122" y="8205"/>
                  <a:pt x="53538" y="8316"/>
                  <a:pt x="52991" y="8558"/>
                </a:cubicBezTo>
                <a:cubicBezTo>
                  <a:pt x="52690" y="7437"/>
                  <a:pt x="51690" y="6533"/>
                  <a:pt x="50545" y="6365"/>
                </a:cubicBezTo>
                <a:cubicBezTo>
                  <a:pt x="50398" y="6341"/>
                  <a:pt x="50250" y="6330"/>
                  <a:pt x="50102" y="6330"/>
                </a:cubicBezTo>
                <a:cubicBezTo>
                  <a:pt x="49095" y="6330"/>
                  <a:pt x="48089" y="6851"/>
                  <a:pt x="47533" y="7702"/>
                </a:cubicBezTo>
                <a:cubicBezTo>
                  <a:pt x="47258" y="7562"/>
                  <a:pt x="46963" y="7499"/>
                  <a:pt x="46667" y="7499"/>
                </a:cubicBezTo>
                <a:cubicBezTo>
                  <a:pt x="45354" y="7499"/>
                  <a:pt x="44013" y="8743"/>
                  <a:pt x="44219" y="10100"/>
                </a:cubicBezTo>
                <a:cubicBezTo>
                  <a:pt x="43911" y="9911"/>
                  <a:pt x="43559" y="9823"/>
                  <a:pt x="43204" y="9823"/>
                </a:cubicBezTo>
                <a:cubicBezTo>
                  <a:pt x="42339" y="9823"/>
                  <a:pt x="41458" y="10343"/>
                  <a:pt x="41159" y="11172"/>
                </a:cubicBezTo>
                <a:cubicBezTo>
                  <a:pt x="40688" y="10561"/>
                  <a:pt x="39916" y="10247"/>
                  <a:pt x="39147" y="10247"/>
                </a:cubicBezTo>
                <a:cubicBezTo>
                  <a:pt x="38521" y="10247"/>
                  <a:pt x="37896" y="10456"/>
                  <a:pt x="37436" y="10883"/>
                </a:cubicBezTo>
                <a:cubicBezTo>
                  <a:pt x="36855" y="10131"/>
                  <a:pt x="35904" y="9718"/>
                  <a:pt x="34960" y="9718"/>
                </a:cubicBezTo>
                <a:cubicBezTo>
                  <a:pt x="34437" y="9718"/>
                  <a:pt x="33915" y="9845"/>
                  <a:pt x="33460" y="10112"/>
                </a:cubicBezTo>
                <a:cubicBezTo>
                  <a:pt x="33641" y="8875"/>
                  <a:pt x="32429" y="7714"/>
                  <a:pt x="31224" y="7714"/>
                </a:cubicBezTo>
                <a:cubicBezTo>
                  <a:pt x="30985" y="7714"/>
                  <a:pt x="30747" y="7759"/>
                  <a:pt x="30520" y="7859"/>
                </a:cubicBezTo>
                <a:cubicBezTo>
                  <a:pt x="30200" y="6961"/>
                  <a:pt x="29233" y="6438"/>
                  <a:pt x="28293" y="6438"/>
                </a:cubicBezTo>
                <a:cubicBezTo>
                  <a:pt x="27744" y="6438"/>
                  <a:pt x="27204" y="6617"/>
                  <a:pt x="26809" y="7003"/>
                </a:cubicBezTo>
                <a:cubicBezTo>
                  <a:pt x="26740" y="5641"/>
                  <a:pt x="25350" y="4655"/>
                  <a:pt x="24027" y="4655"/>
                </a:cubicBezTo>
                <a:cubicBezTo>
                  <a:pt x="23501" y="4655"/>
                  <a:pt x="22986" y="4810"/>
                  <a:pt x="22568" y="5160"/>
                </a:cubicBezTo>
                <a:cubicBezTo>
                  <a:pt x="22254" y="4027"/>
                  <a:pt x="21917" y="2858"/>
                  <a:pt x="21146" y="1979"/>
                </a:cubicBezTo>
                <a:cubicBezTo>
                  <a:pt x="20586" y="1332"/>
                  <a:pt x="19734" y="881"/>
                  <a:pt x="18908" y="881"/>
                </a:cubicBezTo>
                <a:cubicBezTo>
                  <a:pt x="18596" y="881"/>
                  <a:pt x="18288" y="945"/>
                  <a:pt x="18001" y="1087"/>
                </a:cubicBezTo>
                <a:cubicBezTo>
                  <a:pt x="17854" y="238"/>
                  <a:pt x="16851" y="0"/>
                  <a:pt x="1594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9"/>
          <p:cNvSpPr/>
          <p:nvPr/>
        </p:nvSpPr>
        <p:spPr>
          <a:xfrm>
            <a:off x="-9275" y="4489200"/>
            <a:ext cx="9144000" cy="9144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9"/>
          <p:cNvSpPr/>
          <p:nvPr/>
        </p:nvSpPr>
        <p:spPr>
          <a:xfrm>
            <a:off x="3625" y="4731475"/>
            <a:ext cx="9144000" cy="157500"/>
          </a:xfrm>
          <a:prstGeom prst="rect">
            <a:avLst/>
          </a:prstGeom>
          <a:solidFill>
            <a:srgbClr val="F9C35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9"/>
          <p:cNvSpPr/>
          <p:nvPr/>
        </p:nvSpPr>
        <p:spPr>
          <a:xfrm>
            <a:off x="-7200" y="5001750"/>
            <a:ext cx="9144000" cy="157500"/>
          </a:xfrm>
          <a:prstGeom prst="rect">
            <a:avLst/>
          </a:prstGeom>
          <a:solidFill>
            <a:srgbClr val="F9C35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9"/>
          <p:cNvSpPr/>
          <p:nvPr/>
        </p:nvSpPr>
        <p:spPr>
          <a:xfrm>
            <a:off x="13" y="5272025"/>
            <a:ext cx="9144000" cy="157500"/>
          </a:xfrm>
          <a:prstGeom prst="rect">
            <a:avLst/>
          </a:prstGeom>
          <a:solidFill>
            <a:srgbClr val="F9C35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9"/>
          <p:cNvSpPr/>
          <p:nvPr/>
        </p:nvSpPr>
        <p:spPr>
          <a:xfrm>
            <a:off x="5660575" y="4241522"/>
            <a:ext cx="3487045" cy="384020"/>
          </a:xfrm>
          <a:custGeom>
            <a:avLst/>
            <a:gdLst/>
            <a:ahLst/>
            <a:cxnLst/>
            <a:rect l="l" t="t" r="r" b="b"/>
            <a:pathLst>
              <a:path w="46726" h="5146" extrusionOk="0">
                <a:moveTo>
                  <a:pt x="458" y="1097"/>
                </a:moveTo>
                <a:cubicBezTo>
                  <a:pt x="1952" y="1687"/>
                  <a:pt x="3205" y="2193"/>
                  <a:pt x="4241" y="2603"/>
                </a:cubicBezTo>
                <a:cubicBezTo>
                  <a:pt x="2518" y="3277"/>
                  <a:pt x="1048" y="3856"/>
                  <a:pt x="458" y="4073"/>
                </a:cubicBezTo>
                <a:lnTo>
                  <a:pt x="458" y="1097"/>
                </a:lnTo>
                <a:close/>
                <a:moveTo>
                  <a:pt x="9254" y="1097"/>
                </a:moveTo>
                <a:lnTo>
                  <a:pt x="9254" y="4073"/>
                </a:lnTo>
                <a:cubicBezTo>
                  <a:pt x="8663" y="3856"/>
                  <a:pt x="7193" y="3277"/>
                  <a:pt x="5470" y="2603"/>
                </a:cubicBezTo>
                <a:cubicBezTo>
                  <a:pt x="6507" y="2193"/>
                  <a:pt x="7760" y="1687"/>
                  <a:pt x="9254" y="1097"/>
                </a:cubicBezTo>
                <a:close/>
                <a:moveTo>
                  <a:pt x="9712" y="1097"/>
                </a:moveTo>
                <a:cubicBezTo>
                  <a:pt x="11206" y="1687"/>
                  <a:pt x="12459" y="2193"/>
                  <a:pt x="13495" y="2603"/>
                </a:cubicBezTo>
                <a:cubicBezTo>
                  <a:pt x="11772" y="3277"/>
                  <a:pt x="10302" y="3856"/>
                  <a:pt x="9712" y="4073"/>
                </a:cubicBezTo>
                <a:lnTo>
                  <a:pt x="9712" y="1097"/>
                </a:lnTo>
                <a:close/>
                <a:moveTo>
                  <a:pt x="18507" y="1097"/>
                </a:moveTo>
                <a:lnTo>
                  <a:pt x="18507" y="4073"/>
                </a:lnTo>
                <a:cubicBezTo>
                  <a:pt x="17917" y="3856"/>
                  <a:pt x="16447" y="3277"/>
                  <a:pt x="14724" y="2603"/>
                </a:cubicBezTo>
                <a:cubicBezTo>
                  <a:pt x="15760" y="2193"/>
                  <a:pt x="17013" y="1687"/>
                  <a:pt x="18507" y="1097"/>
                </a:cubicBezTo>
                <a:close/>
                <a:moveTo>
                  <a:pt x="18965" y="1097"/>
                </a:moveTo>
                <a:cubicBezTo>
                  <a:pt x="20459" y="1687"/>
                  <a:pt x="21712" y="2193"/>
                  <a:pt x="22748" y="2603"/>
                </a:cubicBezTo>
                <a:cubicBezTo>
                  <a:pt x="21025" y="3277"/>
                  <a:pt x="19555" y="3856"/>
                  <a:pt x="18965" y="4073"/>
                </a:cubicBezTo>
                <a:lnTo>
                  <a:pt x="18965" y="1097"/>
                </a:lnTo>
                <a:close/>
                <a:moveTo>
                  <a:pt x="27761" y="1097"/>
                </a:moveTo>
                <a:lnTo>
                  <a:pt x="27761" y="4073"/>
                </a:lnTo>
                <a:cubicBezTo>
                  <a:pt x="27170" y="3856"/>
                  <a:pt x="25700" y="3277"/>
                  <a:pt x="23977" y="2603"/>
                </a:cubicBezTo>
                <a:cubicBezTo>
                  <a:pt x="25014" y="2193"/>
                  <a:pt x="26267" y="1687"/>
                  <a:pt x="27761" y="1097"/>
                </a:cubicBezTo>
                <a:close/>
                <a:moveTo>
                  <a:pt x="28219" y="1097"/>
                </a:moveTo>
                <a:cubicBezTo>
                  <a:pt x="29713" y="1687"/>
                  <a:pt x="30966" y="2193"/>
                  <a:pt x="32002" y="2603"/>
                </a:cubicBezTo>
                <a:cubicBezTo>
                  <a:pt x="30279" y="3277"/>
                  <a:pt x="28809" y="3856"/>
                  <a:pt x="28219" y="4073"/>
                </a:cubicBezTo>
                <a:lnTo>
                  <a:pt x="28219" y="1097"/>
                </a:lnTo>
                <a:close/>
                <a:moveTo>
                  <a:pt x="37014" y="1097"/>
                </a:moveTo>
                <a:lnTo>
                  <a:pt x="37014" y="4073"/>
                </a:lnTo>
                <a:cubicBezTo>
                  <a:pt x="36424" y="3856"/>
                  <a:pt x="34954" y="3277"/>
                  <a:pt x="33231" y="2603"/>
                </a:cubicBezTo>
                <a:cubicBezTo>
                  <a:pt x="34267" y="2193"/>
                  <a:pt x="35520" y="1687"/>
                  <a:pt x="37014" y="1097"/>
                </a:cubicBezTo>
                <a:close/>
                <a:moveTo>
                  <a:pt x="37472" y="1097"/>
                </a:moveTo>
                <a:cubicBezTo>
                  <a:pt x="38966" y="1687"/>
                  <a:pt x="40219" y="2193"/>
                  <a:pt x="41255" y="2603"/>
                </a:cubicBezTo>
                <a:cubicBezTo>
                  <a:pt x="39532" y="3277"/>
                  <a:pt x="38062" y="3856"/>
                  <a:pt x="37472" y="4073"/>
                </a:cubicBezTo>
                <a:lnTo>
                  <a:pt x="37472" y="1097"/>
                </a:lnTo>
                <a:close/>
                <a:moveTo>
                  <a:pt x="46268" y="1097"/>
                </a:moveTo>
                <a:lnTo>
                  <a:pt x="46268" y="4073"/>
                </a:lnTo>
                <a:cubicBezTo>
                  <a:pt x="45677" y="3856"/>
                  <a:pt x="44207" y="3277"/>
                  <a:pt x="42484" y="2603"/>
                </a:cubicBezTo>
                <a:cubicBezTo>
                  <a:pt x="43521" y="2193"/>
                  <a:pt x="44774" y="1687"/>
                  <a:pt x="46268" y="1097"/>
                </a:cubicBezTo>
                <a:close/>
                <a:moveTo>
                  <a:pt x="0" y="0"/>
                </a:moveTo>
                <a:lnTo>
                  <a:pt x="0" y="5145"/>
                </a:lnTo>
                <a:lnTo>
                  <a:pt x="458" y="5145"/>
                </a:lnTo>
                <a:lnTo>
                  <a:pt x="458" y="4543"/>
                </a:lnTo>
                <a:cubicBezTo>
                  <a:pt x="832" y="4410"/>
                  <a:pt x="1880" y="4024"/>
                  <a:pt x="4856" y="2844"/>
                </a:cubicBezTo>
                <a:cubicBezTo>
                  <a:pt x="7832" y="4024"/>
                  <a:pt x="8880" y="4410"/>
                  <a:pt x="9254" y="4543"/>
                </a:cubicBezTo>
                <a:lnTo>
                  <a:pt x="9254" y="5145"/>
                </a:lnTo>
                <a:lnTo>
                  <a:pt x="9712" y="5145"/>
                </a:lnTo>
                <a:lnTo>
                  <a:pt x="9712" y="4543"/>
                </a:lnTo>
                <a:cubicBezTo>
                  <a:pt x="10085" y="4410"/>
                  <a:pt x="11133" y="4024"/>
                  <a:pt x="14109" y="2844"/>
                </a:cubicBezTo>
                <a:cubicBezTo>
                  <a:pt x="17085" y="4024"/>
                  <a:pt x="18134" y="4410"/>
                  <a:pt x="18507" y="4543"/>
                </a:cubicBezTo>
                <a:lnTo>
                  <a:pt x="18507" y="5145"/>
                </a:lnTo>
                <a:lnTo>
                  <a:pt x="18965" y="5145"/>
                </a:lnTo>
                <a:lnTo>
                  <a:pt x="18965" y="4543"/>
                </a:lnTo>
                <a:cubicBezTo>
                  <a:pt x="19339" y="4410"/>
                  <a:pt x="20387" y="4024"/>
                  <a:pt x="23363" y="2844"/>
                </a:cubicBezTo>
                <a:cubicBezTo>
                  <a:pt x="26339" y="4024"/>
                  <a:pt x="27387" y="4410"/>
                  <a:pt x="27761" y="4543"/>
                </a:cubicBezTo>
                <a:lnTo>
                  <a:pt x="27761" y="5145"/>
                </a:lnTo>
                <a:lnTo>
                  <a:pt x="28219" y="5145"/>
                </a:lnTo>
                <a:lnTo>
                  <a:pt x="28219" y="4543"/>
                </a:lnTo>
                <a:cubicBezTo>
                  <a:pt x="28592" y="4410"/>
                  <a:pt x="29640" y="4024"/>
                  <a:pt x="32616" y="2844"/>
                </a:cubicBezTo>
                <a:cubicBezTo>
                  <a:pt x="35592" y="4024"/>
                  <a:pt x="36641" y="4410"/>
                  <a:pt x="37014" y="4543"/>
                </a:cubicBezTo>
                <a:lnTo>
                  <a:pt x="37014" y="5145"/>
                </a:lnTo>
                <a:lnTo>
                  <a:pt x="37472" y="5145"/>
                </a:lnTo>
                <a:lnTo>
                  <a:pt x="37472" y="4543"/>
                </a:lnTo>
                <a:cubicBezTo>
                  <a:pt x="37846" y="4410"/>
                  <a:pt x="38894" y="4024"/>
                  <a:pt x="41870" y="2844"/>
                </a:cubicBezTo>
                <a:cubicBezTo>
                  <a:pt x="44846" y="4024"/>
                  <a:pt x="45894" y="4410"/>
                  <a:pt x="46268" y="4543"/>
                </a:cubicBezTo>
                <a:lnTo>
                  <a:pt x="46268" y="5145"/>
                </a:lnTo>
                <a:lnTo>
                  <a:pt x="46726" y="5145"/>
                </a:lnTo>
                <a:lnTo>
                  <a:pt x="46726" y="0"/>
                </a:lnTo>
                <a:lnTo>
                  <a:pt x="46268" y="0"/>
                </a:lnTo>
                <a:lnTo>
                  <a:pt x="46268" y="603"/>
                </a:lnTo>
                <a:cubicBezTo>
                  <a:pt x="44930" y="1145"/>
                  <a:pt x="43340" y="1771"/>
                  <a:pt x="41870" y="2362"/>
                </a:cubicBezTo>
                <a:cubicBezTo>
                  <a:pt x="40400" y="1771"/>
                  <a:pt x="38810" y="1145"/>
                  <a:pt x="37472" y="603"/>
                </a:cubicBezTo>
                <a:lnTo>
                  <a:pt x="37472" y="0"/>
                </a:lnTo>
                <a:lnTo>
                  <a:pt x="37014" y="0"/>
                </a:lnTo>
                <a:lnTo>
                  <a:pt x="37014" y="603"/>
                </a:lnTo>
                <a:cubicBezTo>
                  <a:pt x="35677" y="1145"/>
                  <a:pt x="34086" y="1771"/>
                  <a:pt x="32616" y="2362"/>
                </a:cubicBezTo>
                <a:cubicBezTo>
                  <a:pt x="31146" y="1771"/>
                  <a:pt x="29556" y="1145"/>
                  <a:pt x="28219" y="603"/>
                </a:cubicBezTo>
                <a:lnTo>
                  <a:pt x="28219" y="0"/>
                </a:lnTo>
                <a:lnTo>
                  <a:pt x="27761" y="0"/>
                </a:lnTo>
                <a:lnTo>
                  <a:pt x="27761" y="603"/>
                </a:lnTo>
                <a:cubicBezTo>
                  <a:pt x="26423" y="1145"/>
                  <a:pt x="24833" y="1771"/>
                  <a:pt x="23363" y="2362"/>
                </a:cubicBezTo>
                <a:cubicBezTo>
                  <a:pt x="21893" y="1771"/>
                  <a:pt x="20303" y="1145"/>
                  <a:pt x="18965" y="603"/>
                </a:cubicBezTo>
                <a:lnTo>
                  <a:pt x="18965" y="0"/>
                </a:lnTo>
                <a:lnTo>
                  <a:pt x="18507" y="0"/>
                </a:lnTo>
                <a:lnTo>
                  <a:pt x="18507" y="603"/>
                </a:lnTo>
                <a:cubicBezTo>
                  <a:pt x="17170" y="1145"/>
                  <a:pt x="15579" y="1771"/>
                  <a:pt x="14109" y="2362"/>
                </a:cubicBezTo>
                <a:cubicBezTo>
                  <a:pt x="12639" y="1771"/>
                  <a:pt x="11049" y="1145"/>
                  <a:pt x="9712" y="603"/>
                </a:cubicBezTo>
                <a:lnTo>
                  <a:pt x="9712" y="0"/>
                </a:lnTo>
                <a:lnTo>
                  <a:pt x="9254" y="0"/>
                </a:lnTo>
                <a:lnTo>
                  <a:pt x="9254" y="603"/>
                </a:lnTo>
                <a:cubicBezTo>
                  <a:pt x="7916" y="1145"/>
                  <a:pt x="6326" y="1771"/>
                  <a:pt x="4856" y="2362"/>
                </a:cubicBezTo>
                <a:cubicBezTo>
                  <a:pt x="3386" y="1771"/>
                  <a:pt x="1796" y="1145"/>
                  <a:pt x="458" y="603"/>
                </a:cubicBezTo>
                <a:lnTo>
                  <a:pt x="45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9"/>
          <p:cNvSpPr/>
          <p:nvPr/>
        </p:nvSpPr>
        <p:spPr>
          <a:xfrm flipH="1">
            <a:off x="8704203" y="4484499"/>
            <a:ext cx="396896" cy="734783"/>
          </a:xfrm>
          <a:custGeom>
            <a:avLst/>
            <a:gdLst/>
            <a:ahLst/>
            <a:cxnLst/>
            <a:rect l="l" t="t" r="r" b="b"/>
            <a:pathLst>
              <a:path w="10930" h="20235" extrusionOk="0">
                <a:moveTo>
                  <a:pt x="4194" y="1"/>
                </a:moveTo>
                <a:cubicBezTo>
                  <a:pt x="4178" y="1"/>
                  <a:pt x="4162" y="2"/>
                  <a:pt x="4146" y="5"/>
                </a:cubicBezTo>
                <a:cubicBezTo>
                  <a:pt x="3399" y="125"/>
                  <a:pt x="2881" y="1824"/>
                  <a:pt x="3146" y="3631"/>
                </a:cubicBezTo>
                <a:cubicBezTo>
                  <a:pt x="3351" y="5089"/>
                  <a:pt x="3953" y="6125"/>
                  <a:pt x="4170" y="6451"/>
                </a:cubicBezTo>
                <a:cubicBezTo>
                  <a:pt x="4218" y="7487"/>
                  <a:pt x="4314" y="8451"/>
                  <a:pt x="4447" y="9379"/>
                </a:cubicBezTo>
                <a:cubicBezTo>
                  <a:pt x="3902" y="8722"/>
                  <a:pt x="970" y="5231"/>
                  <a:pt x="212" y="5231"/>
                </a:cubicBezTo>
                <a:cubicBezTo>
                  <a:pt x="66" y="5231"/>
                  <a:pt x="0" y="5361"/>
                  <a:pt x="49" y="5668"/>
                </a:cubicBezTo>
                <a:cubicBezTo>
                  <a:pt x="362" y="7571"/>
                  <a:pt x="4001" y="9861"/>
                  <a:pt x="4580" y="10210"/>
                </a:cubicBezTo>
                <a:cubicBezTo>
                  <a:pt x="4869" y="11837"/>
                  <a:pt x="5278" y="13258"/>
                  <a:pt x="5736" y="14499"/>
                </a:cubicBezTo>
                <a:cubicBezTo>
                  <a:pt x="5102" y="13913"/>
                  <a:pt x="1825" y="10929"/>
                  <a:pt x="1146" y="10929"/>
                </a:cubicBezTo>
                <a:cubicBezTo>
                  <a:pt x="974" y="10929"/>
                  <a:pt x="969" y="11122"/>
                  <a:pt x="1218" y="11596"/>
                </a:cubicBezTo>
                <a:cubicBezTo>
                  <a:pt x="2423" y="13921"/>
                  <a:pt x="5483" y="15054"/>
                  <a:pt x="6025" y="15234"/>
                </a:cubicBezTo>
                <a:cubicBezTo>
                  <a:pt x="6616" y="16704"/>
                  <a:pt x="7254" y="17861"/>
                  <a:pt x="7785" y="18680"/>
                </a:cubicBezTo>
                <a:cubicBezTo>
                  <a:pt x="7107" y="18257"/>
                  <a:pt x="4175" y="16446"/>
                  <a:pt x="3226" y="16446"/>
                </a:cubicBezTo>
                <a:cubicBezTo>
                  <a:pt x="2959" y="16446"/>
                  <a:pt x="2849" y="16589"/>
                  <a:pt x="2989" y="16945"/>
                </a:cubicBezTo>
                <a:cubicBezTo>
                  <a:pt x="3640" y="18596"/>
                  <a:pt x="7712" y="19476"/>
                  <a:pt x="8423" y="19620"/>
                </a:cubicBezTo>
                <a:cubicBezTo>
                  <a:pt x="8700" y="19994"/>
                  <a:pt x="8881" y="20198"/>
                  <a:pt x="8881" y="20211"/>
                </a:cubicBezTo>
                <a:cubicBezTo>
                  <a:pt x="8905" y="20223"/>
                  <a:pt x="8929" y="20235"/>
                  <a:pt x="8953" y="20235"/>
                </a:cubicBezTo>
                <a:cubicBezTo>
                  <a:pt x="8965" y="20235"/>
                  <a:pt x="8977" y="20223"/>
                  <a:pt x="9001" y="20211"/>
                </a:cubicBezTo>
                <a:cubicBezTo>
                  <a:pt x="9026" y="20186"/>
                  <a:pt x="9026" y="20138"/>
                  <a:pt x="9001" y="20102"/>
                </a:cubicBezTo>
                <a:cubicBezTo>
                  <a:pt x="9001" y="20102"/>
                  <a:pt x="8833" y="19921"/>
                  <a:pt x="8580" y="19572"/>
                </a:cubicBezTo>
                <a:cubicBezTo>
                  <a:pt x="8905" y="19054"/>
                  <a:pt x="10929" y="15632"/>
                  <a:pt x="10170" y="13403"/>
                </a:cubicBezTo>
                <a:cubicBezTo>
                  <a:pt x="10058" y="13076"/>
                  <a:pt x="9936" y="12935"/>
                  <a:pt x="9808" y="12935"/>
                </a:cubicBezTo>
                <a:cubicBezTo>
                  <a:pt x="9052" y="12935"/>
                  <a:pt x="8096" y="17853"/>
                  <a:pt x="7941" y="18656"/>
                </a:cubicBezTo>
                <a:cubicBezTo>
                  <a:pt x="7568" y="18078"/>
                  <a:pt x="7134" y="17319"/>
                  <a:pt x="6688" y="16403"/>
                </a:cubicBezTo>
                <a:cubicBezTo>
                  <a:pt x="6519" y="16042"/>
                  <a:pt x="6339" y="15632"/>
                  <a:pt x="6158" y="15186"/>
                </a:cubicBezTo>
                <a:cubicBezTo>
                  <a:pt x="6519" y="14680"/>
                  <a:pt x="8628" y="11620"/>
                  <a:pt x="8170" y="9632"/>
                </a:cubicBezTo>
                <a:cubicBezTo>
                  <a:pt x="8104" y="9337"/>
                  <a:pt x="8013" y="9210"/>
                  <a:pt x="7904" y="9210"/>
                </a:cubicBezTo>
                <a:cubicBezTo>
                  <a:pt x="7272" y="9210"/>
                  <a:pt x="6047" y="13483"/>
                  <a:pt x="5821" y="14295"/>
                </a:cubicBezTo>
                <a:cubicBezTo>
                  <a:pt x="5399" y="13138"/>
                  <a:pt x="5013" y="11764"/>
                  <a:pt x="4736" y="10186"/>
                </a:cubicBezTo>
                <a:cubicBezTo>
                  <a:pt x="5206" y="9692"/>
                  <a:pt x="7941" y="6728"/>
                  <a:pt x="7519" y="4764"/>
                </a:cubicBezTo>
                <a:cubicBezTo>
                  <a:pt x="7457" y="4476"/>
                  <a:pt x="7357" y="4352"/>
                  <a:pt x="7231" y="4352"/>
                </a:cubicBezTo>
                <a:cubicBezTo>
                  <a:pt x="6507" y="4352"/>
                  <a:pt x="4920" y="8456"/>
                  <a:pt x="4592" y="9318"/>
                </a:cubicBezTo>
                <a:cubicBezTo>
                  <a:pt x="4459" y="8403"/>
                  <a:pt x="4363" y="7427"/>
                  <a:pt x="4327" y="6378"/>
                </a:cubicBezTo>
                <a:cubicBezTo>
                  <a:pt x="4483" y="5957"/>
                  <a:pt x="4857" y="4848"/>
                  <a:pt x="5025" y="3836"/>
                </a:cubicBezTo>
                <a:cubicBezTo>
                  <a:pt x="5238" y="2610"/>
                  <a:pt x="4908" y="1"/>
                  <a:pt x="419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9"/>
          <p:cNvSpPr/>
          <p:nvPr/>
        </p:nvSpPr>
        <p:spPr>
          <a:xfrm flipH="1">
            <a:off x="8356718" y="4608571"/>
            <a:ext cx="322673" cy="754320"/>
          </a:xfrm>
          <a:custGeom>
            <a:avLst/>
            <a:gdLst/>
            <a:ahLst/>
            <a:cxnLst/>
            <a:rect l="l" t="t" r="r" b="b"/>
            <a:pathLst>
              <a:path w="8886" h="20773" extrusionOk="0">
                <a:moveTo>
                  <a:pt x="5257" y="0"/>
                </a:moveTo>
                <a:cubicBezTo>
                  <a:pt x="4505" y="0"/>
                  <a:pt x="3679" y="1552"/>
                  <a:pt x="3584" y="3350"/>
                </a:cubicBezTo>
                <a:cubicBezTo>
                  <a:pt x="3511" y="4832"/>
                  <a:pt x="3897" y="5953"/>
                  <a:pt x="4054" y="6326"/>
                </a:cubicBezTo>
                <a:cubicBezTo>
                  <a:pt x="3885" y="7339"/>
                  <a:pt x="3789" y="8314"/>
                  <a:pt x="3740" y="9242"/>
                </a:cubicBezTo>
                <a:cubicBezTo>
                  <a:pt x="3329" y="8481"/>
                  <a:pt x="1064" y="4347"/>
                  <a:pt x="366" y="4347"/>
                </a:cubicBezTo>
                <a:cubicBezTo>
                  <a:pt x="246" y="4347"/>
                  <a:pt x="172" y="4468"/>
                  <a:pt x="162" y="4748"/>
                </a:cubicBezTo>
                <a:cubicBezTo>
                  <a:pt x="102" y="6676"/>
                  <a:pt x="3210" y="9628"/>
                  <a:pt x="3716" y="10098"/>
                </a:cubicBezTo>
                <a:cubicBezTo>
                  <a:pt x="3680" y="11736"/>
                  <a:pt x="3801" y="13218"/>
                  <a:pt x="4005" y="14520"/>
                </a:cubicBezTo>
                <a:cubicBezTo>
                  <a:pt x="3487" y="13805"/>
                  <a:pt x="771" y="10114"/>
                  <a:pt x="167" y="10114"/>
                </a:cubicBezTo>
                <a:cubicBezTo>
                  <a:pt x="27" y="10114"/>
                  <a:pt x="0" y="10310"/>
                  <a:pt x="138" y="10784"/>
                </a:cubicBezTo>
                <a:cubicBezTo>
                  <a:pt x="873" y="13303"/>
                  <a:pt x="3656" y="15014"/>
                  <a:pt x="4138" y="15303"/>
                </a:cubicBezTo>
                <a:cubicBezTo>
                  <a:pt x="4439" y="16857"/>
                  <a:pt x="4837" y="18110"/>
                  <a:pt x="5186" y="19026"/>
                </a:cubicBezTo>
                <a:cubicBezTo>
                  <a:pt x="4589" y="18449"/>
                  <a:pt x="1888" y="15925"/>
                  <a:pt x="1060" y="15925"/>
                </a:cubicBezTo>
                <a:cubicBezTo>
                  <a:pt x="869" y="15925"/>
                  <a:pt x="778" y="16061"/>
                  <a:pt x="837" y="16387"/>
                </a:cubicBezTo>
                <a:cubicBezTo>
                  <a:pt x="1138" y="18122"/>
                  <a:pt x="4969" y="19785"/>
                  <a:pt x="5632" y="20074"/>
                </a:cubicBezTo>
                <a:cubicBezTo>
                  <a:pt x="5837" y="20496"/>
                  <a:pt x="5969" y="20725"/>
                  <a:pt x="5981" y="20737"/>
                </a:cubicBezTo>
                <a:cubicBezTo>
                  <a:pt x="5994" y="20749"/>
                  <a:pt x="6018" y="20773"/>
                  <a:pt x="6030" y="20773"/>
                </a:cubicBezTo>
                <a:cubicBezTo>
                  <a:pt x="6054" y="20773"/>
                  <a:pt x="6066" y="20773"/>
                  <a:pt x="6090" y="20761"/>
                </a:cubicBezTo>
                <a:cubicBezTo>
                  <a:pt x="6126" y="20737"/>
                  <a:pt x="6138" y="20689"/>
                  <a:pt x="6114" y="20652"/>
                </a:cubicBezTo>
                <a:cubicBezTo>
                  <a:pt x="6102" y="20652"/>
                  <a:pt x="5981" y="20436"/>
                  <a:pt x="5801" y="20050"/>
                </a:cubicBezTo>
                <a:cubicBezTo>
                  <a:pt x="6222" y="19604"/>
                  <a:pt x="8885" y="16652"/>
                  <a:pt x="8572" y="14315"/>
                </a:cubicBezTo>
                <a:cubicBezTo>
                  <a:pt x="8522" y="13941"/>
                  <a:pt x="8417" y="13781"/>
                  <a:pt x="8273" y="13781"/>
                </a:cubicBezTo>
                <a:cubicBezTo>
                  <a:pt x="7508" y="13781"/>
                  <a:pt x="5659" y="18287"/>
                  <a:pt x="5355" y="19038"/>
                </a:cubicBezTo>
                <a:cubicBezTo>
                  <a:pt x="5102" y="18387"/>
                  <a:pt x="4813" y="17568"/>
                  <a:pt x="4572" y="16568"/>
                </a:cubicBezTo>
                <a:cubicBezTo>
                  <a:pt x="4475" y="16182"/>
                  <a:pt x="4379" y="15749"/>
                  <a:pt x="4283" y="15279"/>
                </a:cubicBezTo>
                <a:cubicBezTo>
                  <a:pt x="4740" y="14845"/>
                  <a:pt x="7403" y="12266"/>
                  <a:pt x="7355" y="10218"/>
                </a:cubicBezTo>
                <a:cubicBezTo>
                  <a:pt x="7345" y="9890"/>
                  <a:pt x="7267" y="9750"/>
                  <a:pt x="7142" y="9750"/>
                </a:cubicBezTo>
                <a:cubicBezTo>
                  <a:pt x="6481" y="9750"/>
                  <a:pt x="4500" y="13600"/>
                  <a:pt x="4126" y="14339"/>
                </a:cubicBezTo>
                <a:cubicBezTo>
                  <a:pt x="3945" y="13122"/>
                  <a:pt x="3837" y="11688"/>
                  <a:pt x="3861" y="10098"/>
                </a:cubicBezTo>
                <a:cubicBezTo>
                  <a:pt x="4427" y="9700"/>
                  <a:pt x="7680" y="7326"/>
                  <a:pt x="7656" y="5326"/>
                </a:cubicBezTo>
                <a:cubicBezTo>
                  <a:pt x="7652" y="5000"/>
                  <a:pt x="7564" y="4861"/>
                  <a:pt x="7416" y="4861"/>
                </a:cubicBezTo>
                <a:cubicBezTo>
                  <a:pt x="6664" y="4861"/>
                  <a:pt x="4380" y="8453"/>
                  <a:pt x="3897" y="9218"/>
                </a:cubicBezTo>
                <a:cubicBezTo>
                  <a:pt x="3945" y="8290"/>
                  <a:pt x="4042" y="7314"/>
                  <a:pt x="4210" y="6290"/>
                </a:cubicBezTo>
                <a:cubicBezTo>
                  <a:pt x="4451" y="5893"/>
                  <a:pt x="5042" y="4893"/>
                  <a:pt x="5403" y="3929"/>
                </a:cubicBezTo>
                <a:cubicBezTo>
                  <a:pt x="5849" y="2736"/>
                  <a:pt x="6042" y="25"/>
                  <a:pt x="5283" y="1"/>
                </a:cubicBezTo>
                <a:cubicBezTo>
                  <a:pt x="5274" y="0"/>
                  <a:pt x="5265" y="0"/>
                  <a:pt x="525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9"/>
          <p:cNvSpPr/>
          <p:nvPr/>
        </p:nvSpPr>
        <p:spPr>
          <a:xfrm>
            <a:off x="-70782" y="4641299"/>
            <a:ext cx="396896" cy="734783"/>
          </a:xfrm>
          <a:custGeom>
            <a:avLst/>
            <a:gdLst/>
            <a:ahLst/>
            <a:cxnLst/>
            <a:rect l="l" t="t" r="r" b="b"/>
            <a:pathLst>
              <a:path w="10930" h="20235" extrusionOk="0">
                <a:moveTo>
                  <a:pt x="4194" y="1"/>
                </a:moveTo>
                <a:cubicBezTo>
                  <a:pt x="4178" y="1"/>
                  <a:pt x="4162" y="2"/>
                  <a:pt x="4146" y="5"/>
                </a:cubicBezTo>
                <a:cubicBezTo>
                  <a:pt x="3399" y="125"/>
                  <a:pt x="2881" y="1824"/>
                  <a:pt x="3146" y="3631"/>
                </a:cubicBezTo>
                <a:cubicBezTo>
                  <a:pt x="3351" y="5089"/>
                  <a:pt x="3953" y="6125"/>
                  <a:pt x="4170" y="6451"/>
                </a:cubicBezTo>
                <a:cubicBezTo>
                  <a:pt x="4218" y="7487"/>
                  <a:pt x="4314" y="8451"/>
                  <a:pt x="4447" y="9379"/>
                </a:cubicBezTo>
                <a:cubicBezTo>
                  <a:pt x="3902" y="8722"/>
                  <a:pt x="970" y="5231"/>
                  <a:pt x="212" y="5231"/>
                </a:cubicBezTo>
                <a:cubicBezTo>
                  <a:pt x="66" y="5231"/>
                  <a:pt x="0" y="5361"/>
                  <a:pt x="49" y="5668"/>
                </a:cubicBezTo>
                <a:cubicBezTo>
                  <a:pt x="362" y="7571"/>
                  <a:pt x="4001" y="9861"/>
                  <a:pt x="4580" y="10210"/>
                </a:cubicBezTo>
                <a:cubicBezTo>
                  <a:pt x="4869" y="11837"/>
                  <a:pt x="5278" y="13258"/>
                  <a:pt x="5736" y="14499"/>
                </a:cubicBezTo>
                <a:cubicBezTo>
                  <a:pt x="5102" y="13913"/>
                  <a:pt x="1825" y="10929"/>
                  <a:pt x="1146" y="10929"/>
                </a:cubicBezTo>
                <a:cubicBezTo>
                  <a:pt x="974" y="10929"/>
                  <a:pt x="969" y="11122"/>
                  <a:pt x="1218" y="11596"/>
                </a:cubicBezTo>
                <a:cubicBezTo>
                  <a:pt x="2423" y="13921"/>
                  <a:pt x="5483" y="15054"/>
                  <a:pt x="6025" y="15234"/>
                </a:cubicBezTo>
                <a:cubicBezTo>
                  <a:pt x="6616" y="16704"/>
                  <a:pt x="7254" y="17861"/>
                  <a:pt x="7785" y="18680"/>
                </a:cubicBezTo>
                <a:cubicBezTo>
                  <a:pt x="7107" y="18257"/>
                  <a:pt x="4175" y="16446"/>
                  <a:pt x="3226" y="16446"/>
                </a:cubicBezTo>
                <a:cubicBezTo>
                  <a:pt x="2959" y="16446"/>
                  <a:pt x="2849" y="16589"/>
                  <a:pt x="2989" y="16945"/>
                </a:cubicBezTo>
                <a:cubicBezTo>
                  <a:pt x="3640" y="18596"/>
                  <a:pt x="7712" y="19476"/>
                  <a:pt x="8423" y="19620"/>
                </a:cubicBezTo>
                <a:cubicBezTo>
                  <a:pt x="8700" y="19994"/>
                  <a:pt x="8881" y="20198"/>
                  <a:pt x="8881" y="20211"/>
                </a:cubicBezTo>
                <a:cubicBezTo>
                  <a:pt x="8905" y="20223"/>
                  <a:pt x="8929" y="20235"/>
                  <a:pt x="8953" y="20235"/>
                </a:cubicBezTo>
                <a:cubicBezTo>
                  <a:pt x="8965" y="20235"/>
                  <a:pt x="8977" y="20223"/>
                  <a:pt x="9001" y="20211"/>
                </a:cubicBezTo>
                <a:cubicBezTo>
                  <a:pt x="9026" y="20186"/>
                  <a:pt x="9026" y="20138"/>
                  <a:pt x="9001" y="20102"/>
                </a:cubicBezTo>
                <a:cubicBezTo>
                  <a:pt x="9001" y="20102"/>
                  <a:pt x="8833" y="19921"/>
                  <a:pt x="8580" y="19572"/>
                </a:cubicBezTo>
                <a:cubicBezTo>
                  <a:pt x="8905" y="19054"/>
                  <a:pt x="10929" y="15632"/>
                  <a:pt x="10170" y="13403"/>
                </a:cubicBezTo>
                <a:cubicBezTo>
                  <a:pt x="10058" y="13076"/>
                  <a:pt x="9936" y="12935"/>
                  <a:pt x="9808" y="12935"/>
                </a:cubicBezTo>
                <a:cubicBezTo>
                  <a:pt x="9052" y="12935"/>
                  <a:pt x="8096" y="17853"/>
                  <a:pt x="7941" y="18656"/>
                </a:cubicBezTo>
                <a:cubicBezTo>
                  <a:pt x="7568" y="18078"/>
                  <a:pt x="7134" y="17319"/>
                  <a:pt x="6688" y="16403"/>
                </a:cubicBezTo>
                <a:cubicBezTo>
                  <a:pt x="6519" y="16042"/>
                  <a:pt x="6339" y="15632"/>
                  <a:pt x="6158" y="15186"/>
                </a:cubicBezTo>
                <a:cubicBezTo>
                  <a:pt x="6519" y="14680"/>
                  <a:pt x="8628" y="11620"/>
                  <a:pt x="8170" y="9632"/>
                </a:cubicBezTo>
                <a:cubicBezTo>
                  <a:pt x="8104" y="9337"/>
                  <a:pt x="8013" y="9210"/>
                  <a:pt x="7904" y="9210"/>
                </a:cubicBezTo>
                <a:cubicBezTo>
                  <a:pt x="7272" y="9210"/>
                  <a:pt x="6047" y="13483"/>
                  <a:pt x="5821" y="14295"/>
                </a:cubicBezTo>
                <a:cubicBezTo>
                  <a:pt x="5399" y="13138"/>
                  <a:pt x="5013" y="11764"/>
                  <a:pt x="4736" y="10186"/>
                </a:cubicBezTo>
                <a:cubicBezTo>
                  <a:pt x="5206" y="9692"/>
                  <a:pt x="7941" y="6728"/>
                  <a:pt x="7519" y="4764"/>
                </a:cubicBezTo>
                <a:cubicBezTo>
                  <a:pt x="7457" y="4476"/>
                  <a:pt x="7357" y="4352"/>
                  <a:pt x="7231" y="4352"/>
                </a:cubicBezTo>
                <a:cubicBezTo>
                  <a:pt x="6507" y="4352"/>
                  <a:pt x="4920" y="8456"/>
                  <a:pt x="4592" y="9318"/>
                </a:cubicBezTo>
                <a:cubicBezTo>
                  <a:pt x="4459" y="8403"/>
                  <a:pt x="4363" y="7427"/>
                  <a:pt x="4327" y="6378"/>
                </a:cubicBezTo>
                <a:cubicBezTo>
                  <a:pt x="4483" y="5957"/>
                  <a:pt x="4857" y="4848"/>
                  <a:pt x="5025" y="3836"/>
                </a:cubicBezTo>
                <a:cubicBezTo>
                  <a:pt x="5238" y="2610"/>
                  <a:pt x="4908" y="1"/>
                  <a:pt x="419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9"/>
          <p:cNvSpPr/>
          <p:nvPr/>
        </p:nvSpPr>
        <p:spPr>
          <a:xfrm>
            <a:off x="350926" y="4765371"/>
            <a:ext cx="322673" cy="754320"/>
          </a:xfrm>
          <a:custGeom>
            <a:avLst/>
            <a:gdLst/>
            <a:ahLst/>
            <a:cxnLst/>
            <a:rect l="l" t="t" r="r" b="b"/>
            <a:pathLst>
              <a:path w="8886" h="20773" extrusionOk="0">
                <a:moveTo>
                  <a:pt x="5257" y="0"/>
                </a:moveTo>
                <a:cubicBezTo>
                  <a:pt x="4505" y="0"/>
                  <a:pt x="3679" y="1552"/>
                  <a:pt x="3584" y="3350"/>
                </a:cubicBezTo>
                <a:cubicBezTo>
                  <a:pt x="3511" y="4832"/>
                  <a:pt x="3897" y="5953"/>
                  <a:pt x="4054" y="6326"/>
                </a:cubicBezTo>
                <a:cubicBezTo>
                  <a:pt x="3885" y="7339"/>
                  <a:pt x="3789" y="8314"/>
                  <a:pt x="3740" y="9242"/>
                </a:cubicBezTo>
                <a:cubicBezTo>
                  <a:pt x="3329" y="8481"/>
                  <a:pt x="1064" y="4347"/>
                  <a:pt x="366" y="4347"/>
                </a:cubicBezTo>
                <a:cubicBezTo>
                  <a:pt x="246" y="4347"/>
                  <a:pt x="172" y="4468"/>
                  <a:pt x="162" y="4748"/>
                </a:cubicBezTo>
                <a:cubicBezTo>
                  <a:pt x="102" y="6676"/>
                  <a:pt x="3210" y="9628"/>
                  <a:pt x="3716" y="10098"/>
                </a:cubicBezTo>
                <a:cubicBezTo>
                  <a:pt x="3680" y="11736"/>
                  <a:pt x="3801" y="13218"/>
                  <a:pt x="4005" y="14520"/>
                </a:cubicBezTo>
                <a:cubicBezTo>
                  <a:pt x="3487" y="13805"/>
                  <a:pt x="771" y="10114"/>
                  <a:pt x="167" y="10114"/>
                </a:cubicBezTo>
                <a:cubicBezTo>
                  <a:pt x="27" y="10114"/>
                  <a:pt x="0" y="10310"/>
                  <a:pt x="138" y="10784"/>
                </a:cubicBezTo>
                <a:cubicBezTo>
                  <a:pt x="873" y="13303"/>
                  <a:pt x="3656" y="15014"/>
                  <a:pt x="4138" y="15303"/>
                </a:cubicBezTo>
                <a:cubicBezTo>
                  <a:pt x="4439" y="16857"/>
                  <a:pt x="4837" y="18110"/>
                  <a:pt x="5186" y="19026"/>
                </a:cubicBezTo>
                <a:cubicBezTo>
                  <a:pt x="4589" y="18449"/>
                  <a:pt x="1888" y="15925"/>
                  <a:pt x="1060" y="15925"/>
                </a:cubicBezTo>
                <a:cubicBezTo>
                  <a:pt x="869" y="15925"/>
                  <a:pt x="778" y="16061"/>
                  <a:pt x="837" y="16387"/>
                </a:cubicBezTo>
                <a:cubicBezTo>
                  <a:pt x="1138" y="18122"/>
                  <a:pt x="4969" y="19785"/>
                  <a:pt x="5632" y="20074"/>
                </a:cubicBezTo>
                <a:cubicBezTo>
                  <a:pt x="5837" y="20496"/>
                  <a:pt x="5969" y="20725"/>
                  <a:pt x="5981" y="20737"/>
                </a:cubicBezTo>
                <a:cubicBezTo>
                  <a:pt x="5994" y="20749"/>
                  <a:pt x="6018" y="20773"/>
                  <a:pt x="6030" y="20773"/>
                </a:cubicBezTo>
                <a:cubicBezTo>
                  <a:pt x="6054" y="20773"/>
                  <a:pt x="6066" y="20773"/>
                  <a:pt x="6090" y="20761"/>
                </a:cubicBezTo>
                <a:cubicBezTo>
                  <a:pt x="6126" y="20737"/>
                  <a:pt x="6138" y="20689"/>
                  <a:pt x="6114" y="20652"/>
                </a:cubicBezTo>
                <a:cubicBezTo>
                  <a:pt x="6102" y="20652"/>
                  <a:pt x="5981" y="20436"/>
                  <a:pt x="5801" y="20050"/>
                </a:cubicBezTo>
                <a:cubicBezTo>
                  <a:pt x="6222" y="19604"/>
                  <a:pt x="8885" y="16652"/>
                  <a:pt x="8572" y="14315"/>
                </a:cubicBezTo>
                <a:cubicBezTo>
                  <a:pt x="8522" y="13941"/>
                  <a:pt x="8417" y="13781"/>
                  <a:pt x="8273" y="13781"/>
                </a:cubicBezTo>
                <a:cubicBezTo>
                  <a:pt x="7508" y="13781"/>
                  <a:pt x="5659" y="18287"/>
                  <a:pt x="5355" y="19038"/>
                </a:cubicBezTo>
                <a:cubicBezTo>
                  <a:pt x="5102" y="18387"/>
                  <a:pt x="4813" y="17568"/>
                  <a:pt x="4572" y="16568"/>
                </a:cubicBezTo>
                <a:cubicBezTo>
                  <a:pt x="4475" y="16182"/>
                  <a:pt x="4379" y="15749"/>
                  <a:pt x="4283" y="15279"/>
                </a:cubicBezTo>
                <a:cubicBezTo>
                  <a:pt x="4740" y="14845"/>
                  <a:pt x="7403" y="12266"/>
                  <a:pt x="7355" y="10218"/>
                </a:cubicBezTo>
                <a:cubicBezTo>
                  <a:pt x="7345" y="9890"/>
                  <a:pt x="7267" y="9750"/>
                  <a:pt x="7142" y="9750"/>
                </a:cubicBezTo>
                <a:cubicBezTo>
                  <a:pt x="6481" y="9750"/>
                  <a:pt x="4500" y="13600"/>
                  <a:pt x="4126" y="14339"/>
                </a:cubicBezTo>
                <a:cubicBezTo>
                  <a:pt x="3945" y="13122"/>
                  <a:pt x="3837" y="11688"/>
                  <a:pt x="3861" y="10098"/>
                </a:cubicBezTo>
                <a:cubicBezTo>
                  <a:pt x="4427" y="9700"/>
                  <a:pt x="7680" y="7326"/>
                  <a:pt x="7656" y="5326"/>
                </a:cubicBezTo>
                <a:cubicBezTo>
                  <a:pt x="7652" y="5000"/>
                  <a:pt x="7564" y="4861"/>
                  <a:pt x="7416" y="4861"/>
                </a:cubicBezTo>
                <a:cubicBezTo>
                  <a:pt x="6664" y="4861"/>
                  <a:pt x="4380" y="8453"/>
                  <a:pt x="3897" y="9218"/>
                </a:cubicBezTo>
                <a:cubicBezTo>
                  <a:pt x="3945" y="8290"/>
                  <a:pt x="4042" y="7314"/>
                  <a:pt x="4210" y="6290"/>
                </a:cubicBezTo>
                <a:cubicBezTo>
                  <a:pt x="4451" y="5893"/>
                  <a:pt x="5042" y="4893"/>
                  <a:pt x="5403" y="3929"/>
                </a:cubicBezTo>
                <a:cubicBezTo>
                  <a:pt x="5849" y="2736"/>
                  <a:pt x="6042" y="25"/>
                  <a:pt x="5283" y="1"/>
                </a:cubicBezTo>
                <a:cubicBezTo>
                  <a:pt x="5274" y="0"/>
                  <a:pt x="5265" y="0"/>
                  <a:pt x="525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TITLE_AND_BODY_1_1">
    <p:spTree>
      <p:nvGrpSpPr>
        <p:cNvPr id="1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p18"/>
          <p:cNvSpPr txBox="1">
            <a:spLocks noGrp="1"/>
          </p:cNvSpPr>
          <p:nvPr>
            <p:ph type="title"/>
          </p:nvPr>
        </p:nvSpPr>
        <p:spPr>
          <a:xfrm>
            <a:off x="1037125" y="718550"/>
            <a:ext cx="4541100" cy="14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85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79" name="Google Shape;679;p18"/>
          <p:cNvSpPr/>
          <p:nvPr/>
        </p:nvSpPr>
        <p:spPr>
          <a:xfrm flipH="1">
            <a:off x="-55" y="3399500"/>
            <a:ext cx="5340705" cy="1469692"/>
          </a:xfrm>
          <a:custGeom>
            <a:avLst/>
            <a:gdLst/>
            <a:ahLst/>
            <a:cxnLst/>
            <a:rect l="l" t="t" r="r" b="b"/>
            <a:pathLst>
              <a:path w="121670" h="33482" extrusionOk="0">
                <a:moveTo>
                  <a:pt x="97952" y="0"/>
                </a:moveTo>
                <a:cubicBezTo>
                  <a:pt x="94089" y="0"/>
                  <a:pt x="90224" y="236"/>
                  <a:pt x="86415" y="661"/>
                </a:cubicBezTo>
                <a:cubicBezTo>
                  <a:pt x="69896" y="2492"/>
                  <a:pt x="53931" y="7565"/>
                  <a:pt x="37677" y="11011"/>
                </a:cubicBezTo>
                <a:cubicBezTo>
                  <a:pt x="25291" y="13637"/>
                  <a:pt x="12652" y="15312"/>
                  <a:pt x="1" y="15601"/>
                </a:cubicBezTo>
                <a:lnTo>
                  <a:pt x="1" y="33482"/>
                </a:lnTo>
                <a:lnTo>
                  <a:pt x="121670" y="33482"/>
                </a:lnTo>
                <a:lnTo>
                  <a:pt x="121670" y="3528"/>
                </a:lnTo>
                <a:cubicBezTo>
                  <a:pt x="114119" y="1033"/>
                  <a:pt x="106039" y="0"/>
                  <a:pt x="9795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0" name="Google Shape;680;p18"/>
          <p:cNvSpPr/>
          <p:nvPr/>
        </p:nvSpPr>
        <p:spPr>
          <a:xfrm flipH="1">
            <a:off x="844573" y="3402046"/>
            <a:ext cx="4496077" cy="1467146"/>
          </a:xfrm>
          <a:custGeom>
            <a:avLst/>
            <a:gdLst/>
            <a:ahLst/>
            <a:cxnLst/>
            <a:rect l="l" t="t" r="r" b="b"/>
            <a:pathLst>
              <a:path w="102428" h="33424" extrusionOk="0">
                <a:moveTo>
                  <a:pt x="94596" y="0"/>
                </a:moveTo>
                <a:cubicBezTo>
                  <a:pt x="91849" y="97"/>
                  <a:pt x="89126" y="301"/>
                  <a:pt x="86415" y="603"/>
                </a:cubicBezTo>
                <a:cubicBezTo>
                  <a:pt x="69896" y="2434"/>
                  <a:pt x="53931" y="7507"/>
                  <a:pt x="37677" y="10953"/>
                </a:cubicBezTo>
                <a:cubicBezTo>
                  <a:pt x="25291" y="13579"/>
                  <a:pt x="12652" y="15254"/>
                  <a:pt x="1" y="15543"/>
                </a:cubicBezTo>
                <a:lnTo>
                  <a:pt x="1" y="33424"/>
                </a:lnTo>
                <a:lnTo>
                  <a:pt x="49003" y="33424"/>
                </a:lnTo>
                <a:cubicBezTo>
                  <a:pt x="50545" y="31086"/>
                  <a:pt x="50871" y="28170"/>
                  <a:pt x="51666" y="25483"/>
                </a:cubicBezTo>
                <a:cubicBezTo>
                  <a:pt x="52401" y="22941"/>
                  <a:pt x="54546" y="22953"/>
                  <a:pt x="56847" y="22531"/>
                </a:cubicBezTo>
                <a:cubicBezTo>
                  <a:pt x="59281" y="22086"/>
                  <a:pt x="61727" y="21772"/>
                  <a:pt x="64197" y="21604"/>
                </a:cubicBezTo>
                <a:cubicBezTo>
                  <a:pt x="65980" y="21483"/>
                  <a:pt x="67811" y="21423"/>
                  <a:pt x="69450" y="20712"/>
                </a:cubicBezTo>
                <a:cubicBezTo>
                  <a:pt x="68390" y="20098"/>
                  <a:pt x="67329" y="19483"/>
                  <a:pt x="66269" y="18869"/>
                </a:cubicBezTo>
                <a:cubicBezTo>
                  <a:pt x="66028" y="18724"/>
                  <a:pt x="65751" y="18543"/>
                  <a:pt x="65727" y="18254"/>
                </a:cubicBezTo>
                <a:cubicBezTo>
                  <a:pt x="65703" y="17857"/>
                  <a:pt x="66161" y="17640"/>
                  <a:pt x="66546" y="17531"/>
                </a:cubicBezTo>
                <a:cubicBezTo>
                  <a:pt x="72486" y="15941"/>
                  <a:pt x="78860" y="17218"/>
                  <a:pt x="84897" y="16061"/>
                </a:cubicBezTo>
                <a:cubicBezTo>
                  <a:pt x="85391" y="15965"/>
                  <a:pt x="86005" y="15700"/>
                  <a:pt x="85957" y="15206"/>
                </a:cubicBezTo>
                <a:cubicBezTo>
                  <a:pt x="85945" y="14977"/>
                  <a:pt x="85788" y="14784"/>
                  <a:pt x="85620" y="14627"/>
                </a:cubicBezTo>
                <a:cubicBezTo>
                  <a:pt x="84716" y="13748"/>
                  <a:pt x="83463" y="13326"/>
                  <a:pt x="82246" y="12929"/>
                </a:cubicBezTo>
                <a:cubicBezTo>
                  <a:pt x="79945" y="12182"/>
                  <a:pt x="77655" y="11435"/>
                  <a:pt x="75354" y="10675"/>
                </a:cubicBezTo>
                <a:cubicBezTo>
                  <a:pt x="74776" y="10495"/>
                  <a:pt x="74077" y="10145"/>
                  <a:pt x="74089" y="9531"/>
                </a:cubicBezTo>
                <a:cubicBezTo>
                  <a:pt x="74113" y="8965"/>
                  <a:pt x="74739" y="8663"/>
                  <a:pt x="75270" y="8483"/>
                </a:cubicBezTo>
                <a:cubicBezTo>
                  <a:pt x="83523" y="5711"/>
                  <a:pt x="92439" y="6001"/>
                  <a:pt x="101090" y="4988"/>
                </a:cubicBezTo>
                <a:cubicBezTo>
                  <a:pt x="101620" y="4928"/>
                  <a:pt x="102283" y="4747"/>
                  <a:pt x="102367" y="4205"/>
                </a:cubicBezTo>
                <a:cubicBezTo>
                  <a:pt x="102428" y="3735"/>
                  <a:pt x="101970" y="3374"/>
                  <a:pt x="101560" y="3133"/>
                </a:cubicBezTo>
                <a:cubicBezTo>
                  <a:pt x="99367" y="1820"/>
                  <a:pt x="97030" y="771"/>
                  <a:pt x="9459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1" name="Google Shape;681;p18"/>
          <p:cNvSpPr/>
          <p:nvPr/>
        </p:nvSpPr>
        <p:spPr>
          <a:xfrm flipH="1">
            <a:off x="1944668" y="3898525"/>
            <a:ext cx="7199332" cy="859157"/>
          </a:xfrm>
          <a:custGeom>
            <a:avLst/>
            <a:gdLst/>
            <a:ahLst/>
            <a:cxnLst/>
            <a:rect l="l" t="t" r="r" b="b"/>
            <a:pathLst>
              <a:path w="72499" h="19573" extrusionOk="0">
                <a:moveTo>
                  <a:pt x="25159" y="1"/>
                </a:moveTo>
                <a:cubicBezTo>
                  <a:pt x="24701" y="1"/>
                  <a:pt x="24243" y="6"/>
                  <a:pt x="23785" y="17"/>
                </a:cubicBezTo>
                <a:cubicBezTo>
                  <a:pt x="15688" y="198"/>
                  <a:pt x="7748" y="2077"/>
                  <a:pt x="0" y="4571"/>
                </a:cubicBezTo>
                <a:lnTo>
                  <a:pt x="0" y="19572"/>
                </a:lnTo>
                <a:lnTo>
                  <a:pt x="72498" y="19572"/>
                </a:lnTo>
                <a:lnTo>
                  <a:pt x="72498" y="14054"/>
                </a:lnTo>
                <a:cubicBezTo>
                  <a:pt x="67944" y="12837"/>
                  <a:pt x="63594" y="10548"/>
                  <a:pt x="59281" y="8536"/>
                </a:cubicBezTo>
                <a:cubicBezTo>
                  <a:pt x="48563" y="3548"/>
                  <a:pt x="36964" y="1"/>
                  <a:pt x="2515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2" name="Google Shape;682;p18"/>
          <p:cNvSpPr/>
          <p:nvPr/>
        </p:nvSpPr>
        <p:spPr>
          <a:xfrm>
            <a:off x="0" y="4331880"/>
            <a:ext cx="9144031" cy="869038"/>
          </a:xfrm>
          <a:custGeom>
            <a:avLst/>
            <a:gdLst/>
            <a:ahLst/>
            <a:cxnLst/>
            <a:rect l="l" t="t" r="r" b="b"/>
            <a:pathLst>
              <a:path w="150612" h="33818" extrusionOk="0">
                <a:moveTo>
                  <a:pt x="107838" y="0"/>
                </a:moveTo>
                <a:cubicBezTo>
                  <a:pt x="100984" y="0"/>
                  <a:pt x="94133" y="153"/>
                  <a:pt x="87307" y="418"/>
                </a:cubicBezTo>
                <a:cubicBezTo>
                  <a:pt x="58149" y="1539"/>
                  <a:pt x="29123" y="4623"/>
                  <a:pt x="1" y="6322"/>
                </a:cubicBezTo>
                <a:lnTo>
                  <a:pt x="1" y="33818"/>
                </a:lnTo>
                <a:lnTo>
                  <a:pt x="150611" y="33818"/>
                </a:lnTo>
                <a:lnTo>
                  <a:pt x="150611" y="2370"/>
                </a:lnTo>
                <a:cubicBezTo>
                  <a:pt x="136482" y="667"/>
                  <a:pt x="122155" y="0"/>
                  <a:pt x="10783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3" name="Google Shape;683;p18"/>
          <p:cNvSpPr/>
          <p:nvPr/>
        </p:nvSpPr>
        <p:spPr>
          <a:xfrm>
            <a:off x="-7200" y="4773150"/>
            <a:ext cx="9144000" cy="157500"/>
          </a:xfrm>
          <a:prstGeom prst="rect">
            <a:avLst/>
          </a:prstGeom>
          <a:solidFill>
            <a:srgbClr val="F9C35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4" name="Google Shape;684;p18"/>
          <p:cNvSpPr/>
          <p:nvPr/>
        </p:nvSpPr>
        <p:spPr>
          <a:xfrm>
            <a:off x="13" y="5043425"/>
            <a:ext cx="9144000" cy="157500"/>
          </a:xfrm>
          <a:prstGeom prst="rect">
            <a:avLst/>
          </a:prstGeom>
          <a:solidFill>
            <a:srgbClr val="F9C35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5" name="Google Shape;685;p18"/>
          <p:cNvSpPr/>
          <p:nvPr/>
        </p:nvSpPr>
        <p:spPr>
          <a:xfrm flipH="1">
            <a:off x="3327865" y="3898569"/>
            <a:ext cx="3669724" cy="384037"/>
          </a:xfrm>
          <a:custGeom>
            <a:avLst/>
            <a:gdLst/>
            <a:ahLst/>
            <a:cxnLst/>
            <a:rect l="l" t="t" r="r" b="b"/>
            <a:pathLst>
              <a:path w="36955" h="8749" extrusionOk="0">
                <a:moveTo>
                  <a:pt x="3521" y="0"/>
                </a:moveTo>
                <a:cubicBezTo>
                  <a:pt x="3071" y="0"/>
                  <a:pt x="2620" y="6"/>
                  <a:pt x="2170" y="16"/>
                </a:cubicBezTo>
                <a:cubicBezTo>
                  <a:pt x="1447" y="28"/>
                  <a:pt x="724" y="64"/>
                  <a:pt x="1" y="112"/>
                </a:cubicBezTo>
                <a:cubicBezTo>
                  <a:pt x="206" y="414"/>
                  <a:pt x="555" y="655"/>
                  <a:pt x="893" y="835"/>
                </a:cubicBezTo>
                <a:cubicBezTo>
                  <a:pt x="3357" y="2178"/>
                  <a:pt x="6193" y="2376"/>
                  <a:pt x="9046" y="2376"/>
                </a:cubicBezTo>
                <a:cubicBezTo>
                  <a:pt x="10238" y="2376"/>
                  <a:pt x="11432" y="2341"/>
                  <a:pt x="12604" y="2341"/>
                </a:cubicBezTo>
                <a:cubicBezTo>
                  <a:pt x="13484" y="2341"/>
                  <a:pt x="14387" y="2366"/>
                  <a:pt x="15207" y="2667"/>
                </a:cubicBezTo>
                <a:cubicBezTo>
                  <a:pt x="15351" y="2727"/>
                  <a:pt x="15520" y="2799"/>
                  <a:pt x="15604" y="2932"/>
                </a:cubicBezTo>
                <a:cubicBezTo>
                  <a:pt x="15821" y="3257"/>
                  <a:pt x="15532" y="3691"/>
                  <a:pt x="15207" y="3908"/>
                </a:cubicBezTo>
                <a:cubicBezTo>
                  <a:pt x="14881" y="4125"/>
                  <a:pt x="14472" y="4305"/>
                  <a:pt x="14339" y="4667"/>
                </a:cubicBezTo>
                <a:cubicBezTo>
                  <a:pt x="14134" y="5209"/>
                  <a:pt x="14664" y="5739"/>
                  <a:pt x="15146" y="6052"/>
                </a:cubicBezTo>
                <a:cubicBezTo>
                  <a:pt x="18431" y="8169"/>
                  <a:pt x="22434" y="8749"/>
                  <a:pt x="26375" y="8749"/>
                </a:cubicBezTo>
                <a:cubicBezTo>
                  <a:pt x="26944" y="8749"/>
                  <a:pt x="27511" y="8737"/>
                  <a:pt x="28075" y="8715"/>
                </a:cubicBezTo>
                <a:cubicBezTo>
                  <a:pt x="31027" y="8607"/>
                  <a:pt x="33991" y="8281"/>
                  <a:pt x="36955" y="8209"/>
                </a:cubicBezTo>
                <a:cubicBezTo>
                  <a:pt x="26436" y="3385"/>
                  <a:pt x="15070" y="0"/>
                  <a:pt x="352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6" name="Google Shape;686;p18"/>
          <p:cNvGrpSpPr/>
          <p:nvPr/>
        </p:nvGrpSpPr>
        <p:grpSpPr>
          <a:xfrm>
            <a:off x="929567" y="3475718"/>
            <a:ext cx="4355966" cy="1391366"/>
            <a:chOff x="340143" y="3547486"/>
            <a:chExt cx="3322122" cy="1061139"/>
          </a:xfrm>
        </p:grpSpPr>
        <p:grpSp>
          <p:nvGrpSpPr>
            <p:cNvPr id="687" name="Google Shape;687;p18"/>
            <p:cNvGrpSpPr/>
            <p:nvPr/>
          </p:nvGrpSpPr>
          <p:grpSpPr>
            <a:xfrm>
              <a:off x="340143" y="3547486"/>
              <a:ext cx="1611632" cy="1028894"/>
              <a:chOff x="6595743" y="2624436"/>
              <a:chExt cx="1611632" cy="1028894"/>
            </a:xfrm>
          </p:grpSpPr>
          <p:grpSp>
            <p:nvGrpSpPr>
              <p:cNvPr id="688" name="Google Shape;688;p18"/>
              <p:cNvGrpSpPr/>
              <p:nvPr/>
            </p:nvGrpSpPr>
            <p:grpSpPr>
              <a:xfrm>
                <a:off x="6595743" y="2624436"/>
                <a:ext cx="1405454" cy="1028894"/>
                <a:chOff x="5188975" y="1306625"/>
                <a:chExt cx="766625" cy="561225"/>
              </a:xfrm>
            </p:grpSpPr>
            <p:sp>
              <p:nvSpPr>
                <p:cNvPr id="689" name="Google Shape;689;p18"/>
                <p:cNvSpPr/>
                <p:nvPr/>
              </p:nvSpPr>
              <p:spPr>
                <a:xfrm>
                  <a:off x="5244400" y="1478275"/>
                  <a:ext cx="508775" cy="234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51" h="9390" extrusionOk="0">
                      <a:moveTo>
                        <a:pt x="3530" y="1"/>
                      </a:moveTo>
                      <a:cubicBezTo>
                        <a:pt x="1745" y="1"/>
                        <a:pt x="252" y="1409"/>
                        <a:pt x="181" y="3208"/>
                      </a:cubicBezTo>
                      <a:lnTo>
                        <a:pt x="85" y="5570"/>
                      </a:lnTo>
                      <a:cubicBezTo>
                        <a:pt x="1" y="7425"/>
                        <a:pt x="1434" y="8979"/>
                        <a:pt x="3290" y="9064"/>
                      </a:cubicBezTo>
                      <a:lnTo>
                        <a:pt x="11134" y="9389"/>
                      </a:lnTo>
                      <a:lnTo>
                        <a:pt x="11965" y="8461"/>
                      </a:lnTo>
                      <a:lnTo>
                        <a:pt x="20014" y="8799"/>
                      </a:lnTo>
                      <a:lnTo>
                        <a:pt x="20351" y="702"/>
                      </a:lnTo>
                      <a:lnTo>
                        <a:pt x="3663" y="3"/>
                      </a:lnTo>
                      <a:cubicBezTo>
                        <a:pt x="3619" y="1"/>
                        <a:pt x="3574" y="1"/>
                        <a:pt x="353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0" name="Google Shape;690;p18"/>
                <p:cNvSpPr/>
                <p:nvPr/>
              </p:nvSpPr>
              <p:spPr>
                <a:xfrm>
                  <a:off x="5502850" y="1306625"/>
                  <a:ext cx="250325" cy="189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3" h="7568" extrusionOk="0">
                      <a:moveTo>
                        <a:pt x="3200" y="0"/>
                      </a:moveTo>
                      <a:cubicBezTo>
                        <a:pt x="2668" y="0"/>
                        <a:pt x="2200" y="344"/>
                        <a:pt x="2049" y="857"/>
                      </a:cubicBezTo>
                      <a:lnTo>
                        <a:pt x="0" y="7146"/>
                      </a:lnTo>
                      <a:lnTo>
                        <a:pt x="10013" y="7568"/>
                      </a:lnTo>
                      <a:lnTo>
                        <a:pt x="9109" y="1254"/>
                      </a:lnTo>
                      <a:cubicBezTo>
                        <a:pt x="9037" y="664"/>
                        <a:pt x="8543" y="218"/>
                        <a:pt x="7953" y="194"/>
                      </a:cubicBezTo>
                      <a:lnTo>
                        <a:pt x="3254" y="1"/>
                      </a:lnTo>
                      <a:cubicBezTo>
                        <a:pt x="3236" y="1"/>
                        <a:pt x="3218" y="0"/>
                        <a:pt x="320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1" name="Google Shape;691;p18"/>
                <p:cNvSpPr/>
                <p:nvPr/>
              </p:nvSpPr>
              <p:spPr>
                <a:xfrm>
                  <a:off x="5533875" y="1330100"/>
                  <a:ext cx="191000" cy="164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40" h="6581" extrusionOk="0">
                      <a:moveTo>
                        <a:pt x="1953" y="1"/>
                      </a:moveTo>
                      <a:cubicBezTo>
                        <a:pt x="1841" y="1"/>
                        <a:pt x="1733" y="82"/>
                        <a:pt x="1699" y="195"/>
                      </a:cubicBezTo>
                      <a:lnTo>
                        <a:pt x="0" y="6268"/>
                      </a:lnTo>
                      <a:lnTo>
                        <a:pt x="7639" y="6581"/>
                      </a:lnTo>
                      <a:lnTo>
                        <a:pt x="6929" y="436"/>
                      </a:lnTo>
                      <a:cubicBezTo>
                        <a:pt x="6916" y="303"/>
                        <a:pt x="6808" y="207"/>
                        <a:pt x="6675" y="195"/>
                      </a:cubicBezTo>
                      <a:lnTo>
                        <a:pt x="1976" y="2"/>
                      </a:lnTo>
                      <a:cubicBezTo>
                        <a:pt x="1969" y="1"/>
                        <a:pt x="1961" y="1"/>
                        <a:pt x="195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2" name="Google Shape;692;p18"/>
                <p:cNvSpPr/>
                <p:nvPr/>
              </p:nvSpPr>
              <p:spPr>
                <a:xfrm>
                  <a:off x="5566400" y="1478925"/>
                  <a:ext cx="389200" cy="388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68" h="15557" extrusionOk="0">
                      <a:moveTo>
                        <a:pt x="7413" y="1"/>
                      </a:moveTo>
                      <a:cubicBezTo>
                        <a:pt x="7158" y="1"/>
                        <a:pt x="6953" y="201"/>
                        <a:pt x="6941" y="459"/>
                      </a:cubicBezTo>
                      <a:lnTo>
                        <a:pt x="6929" y="748"/>
                      </a:lnTo>
                      <a:cubicBezTo>
                        <a:pt x="6748" y="760"/>
                        <a:pt x="6579" y="796"/>
                        <a:pt x="6399" y="833"/>
                      </a:cubicBezTo>
                      <a:lnTo>
                        <a:pt x="6302" y="568"/>
                      </a:lnTo>
                      <a:cubicBezTo>
                        <a:pt x="6226" y="369"/>
                        <a:pt x="6047" y="252"/>
                        <a:pt x="5850" y="252"/>
                      </a:cubicBezTo>
                      <a:cubicBezTo>
                        <a:pt x="5797" y="252"/>
                        <a:pt x="5742" y="260"/>
                        <a:pt x="5688" y="278"/>
                      </a:cubicBezTo>
                      <a:lnTo>
                        <a:pt x="4447" y="748"/>
                      </a:lnTo>
                      <a:cubicBezTo>
                        <a:pt x="4194" y="845"/>
                        <a:pt x="4073" y="1122"/>
                        <a:pt x="4158" y="1363"/>
                      </a:cubicBezTo>
                      <a:lnTo>
                        <a:pt x="4266" y="1628"/>
                      </a:lnTo>
                      <a:cubicBezTo>
                        <a:pt x="4133" y="1700"/>
                        <a:pt x="4013" y="1784"/>
                        <a:pt x="3892" y="1857"/>
                      </a:cubicBezTo>
                      <a:lnTo>
                        <a:pt x="3700" y="1652"/>
                      </a:lnTo>
                      <a:cubicBezTo>
                        <a:pt x="3603" y="1549"/>
                        <a:pt x="3473" y="1498"/>
                        <a:pt x="3342" y="1498"/>
                      </a:cubicBezTo>
                      <a:cubicBezTo>
                        <a:pt x="3229" y="1498"/>
                        <a:pt x="3115" y="1537"/>
                        <a:pt x="3025" y="1616"/>
                      </a:cubicBezTo>
                      <a:lnTo>
                        <a:pt x="2037" y="2519"/>
                      </a:lnTo>
                      <a:cubicBezTo>
                        <a:pt x="1844" y="2700"/>
                        <a:pt x="1832" y="3001"/>
                        <a:pt x="2013" y="3194"/>
                      </a:cubicBezTo>
                      <a:lnTo>
                        <a:pt x="2206" y="3411"/>
                      </a:lnTo>
                      <a:cubicBezTo>
                        <a:pt x="2097" y="3544"/>
                        <a:pt x="1989" y="3688"/>
                        <a:pt x="1892" y="3833"/>
                      </a:cubicBezTo>
                      <a:lnTo>
                        <a:pt x="1639" y="3724"/>
                      </a:lnTo>
                      <a:cubicBezTo>
                        <a:pt x="1572" y="3691"/>
                        <a:pt x="1501" y="3675"/>
                        <a:pt x="1431" y="3675"/>
                      </a:cubicBezTo>
                      <a:cubicBezTo>
                        <a:pt x="1251" y="3675"/>
                        <a:pt x="1079" y="3780"/>
                        <a:pt x="1001" y="3953"/>
                      </a:cubicBezTo>
                      <a:lnTo>
                        <a:pt x="447" y="5170"/>
                      </a:lnTo>
                      <a:cubicBezTo>
                        <a:pt x="338" y="5411"/>
                        <a:pt x="447" y="5688"/>
                        <a:pt x="688" y="5797"/>
                      </a:cubicBezTo>
                      <a:lnTo>
                        <a:pt x="941" y="5917"/>
                      </a:lnTo>
                      <a:cubicBezTo>
                        <a:pt x="904" y="6062"/>
                        <a:pt x="868" y="6194"/>
                        <a:pt x="844" y="6339"/>
                      </a:cubicBezTo>
                      <a:lnTo>
                        <a:pt x="555" y="6327"/>
                      </a:lnTo>
                      <a:cubicBezTo>
                        <a:pt x="548" y="6327"/>
                        <a:pt x="540" y="6326"/>
                        <a:pt x="533" y="6326"/>
                      </a:cubicBezTo>
                      <a:cubicBezTo>
                        <a:pt x="278" y="6326"/>
                        <a:pt x="73" y="6527"/>
                        <a:pt x="61" y="6785"/>
                      </a:cubicBezTo>
                      <a:lnTo>
                        <a:pt x="1" y="8122"/>
                      </a:lnTo>
                      <a:cubicBezTo>
                        <a:pt x="1" y="8387"/>
                        <a:pt x="206" y="8604"/>
                        <a:pt x="471" y="8616"/>
                      </a:cubicBezTo>
                      <a:lnTo>
                        <a:pt x="748" y="8628"/>
                      </a:lnTo>
                      <a:cubicBezTo>
                        <a:pt x="772" y="8809"/>
                        <a:pt x="796" y="8978"/>
                        <a:pt x="832" y="9158"/>
                      </a:cubicBezTo>
                      <a:lnTo>
                        <a:pt x="567" y="9255"/>
                      </a:lnTo>
                      <a:cubicBezTo>
                        <a:pt x="314" y="9351"/>
                        <a:pt x="194" y="9616"/>
                        <a:pt x="290" y="9869"/>
                      </a:cubicBezTo>
                      <a:lnTo>
                        <a:pt x="748" y="11110"/>
                      </a:lnTo>
                      <a:cubicBezTo>
                        <a:pt x="824" y="11309"/>
                        <a:pt x="1011" y="11426"/>
                        <a:pt x="1205" y="11426"/>
                      </a:cubicBezTo>
                      <a:cubicBezTo>
                        <a:pt x="1257" y="11426"/>
                        <a:pt x="1311" y="11417"/>
                        <a:pt x="1362" y="11399"/>
                      </a:cubicBezTo>
                      <a:lnTo>
                        <a:pt x="1639" y="11291"/>
                      </a:lnTo>
                      <a:cubicBezTo>
                        <a:pt x="1712" y="11423"/>
                        <a:pt x="1784" y="11544"/>
                        <a:pt x="1868" y="11664"/>
                      </a:cubicBezTo>
                      <a:lnTo>
                        <a:pt x="1651" y="11857"/>
                      </a:lnTo>
                      <a:cubicBezTo>
                        <a:pt x="1459" y="12038"/>
                        <a:pt x="1447" y="12339"/>
                        <a:pt x="1627" y="12532"/>
                      </a:cubicBezTo>
                      <a:lnTo>
                        <a:pt x="2531" y="13520"/>
                      </a:lnTo>
                      <a:cubicBezTo>
                        <a:pt x="2619" y="13621"/>
                        <a:pt x="2748" y="13672"/>
                        <a:pt x="2877" y="13672"/>
                      </a:cubicBezTo>
                      <a:cubicBezTo>
                        <a:pt x="2995" y="13672"/>
                        <a:pt x="3114" y="13630"/>
                        <a:pt x="3206" y="13544"/>
                      </a:cubicBezTo>
                      <a:lnTo>
                        <a:pt x="3411" y="13351"/>
                      </a:lnTo>
                      <a:cubicBezTo>
                        <a:pt x="3555" y="13460"/>
                        <a:pt x="3688" y="13568"/>
                        <a:pt x="3844" y="13665"/>
                      </a:cubicBezTo>
                      <a:lnTo>
                        <a:pt x="3724" y="13918"/>
                      </a:lnTo>
                      <a:cubicBezTo>
                        <a:pt x="3615" y="14159"/>
                        <a:pt x="3724" y="14448"/>
                        <a:pt x="3965" y="14556"/>
                      </a:cubicBezTo>
                      <a:lnTo>
                        <a:pt x="5170" y="15110"/>
                      </a:lnTo>
                      <a:cubicBezTo>
                        <a:pt x="5233" y="15139"/>
                        <a:pt x="5300" y="15153"/>
                        <a:pt x="5366" y="15153"/>
                      </a:cubicBezTo>
                      <a:cubicBezTo>
                        <a:pt x="5550" y="15153"/>
                        <a:pt x="5728" y="15047"/>
                        <a:pt x="5808" y="14869"/>
                      </a:cubicBezTo>
                      <a:lnTo>
                        <a:pt x="5929" y="14616"/>
                      </a:lnTo>
                      <a:cubicBezTo>
                        <a:pt x="6061" y="14653"/>
                        <a:pt x="6206" y="14689"/>
                        <a:pt x="6350" y="14713"/>
                      </a:cubicBezTo>
                      <a:lnTo>
                        <a:pt x="6338" y="15002"/>
                      </a:lnTo>
                      <a:cubicBezTo>
                        <a:pt x="6326" y="15267"/>
                        <a:pt x="6531" y="15484"/>
                        <a:pt x="6796" y="15496"/>
                      </a:cubicBezTo>
                      <a:lnTo>
                        <a:pt x="8122" y="15556"/>
                      </a:lnTo>
                      <a:cubicBezTo>
                        <a:pt x="8129" y="15557"/>
                        <a:pt x="8136" y="15557"/>
                        <a:pt x="8143" y="15557"/>
                      </a:cubicBezTo>
                      <a:cubicBezTo>
                        <a:pt x="8399" y="15557"/>
                        <a:pt x="8616" y="15345"/>
                        <a:pt x="8628" y="15098"/>
                      </a:cubicBezTo>
                      <a:lnTo>
                        <a:pt x="8628" y="14809"/>
                      </a:lnTo>
                      <a:cubicBezTo>
                        <a:pt x="8808" y="14785"/>
                        <a:pt x="8989" y="14761"/>
                        <a:pt x="9158" y="14725"/>
                      </a:cubicBezTo>
                      <a:lnTo>
                        <a:pt x="9254" y="14990"/>
                      </a:lnTo>
                      <a:cubicBezTo>
                        <a:pt x="9328" y="15184"/>
                        <a:pt x="9509" y="15300"/>
                        <a:pt x="9697" y="15300"/>
                      </a:cubicBezTo>
                      <a:cubicBezTo>
                        <a:pt x="9755" y="15300"/>
                        <a:pt x="9813" y="15289"/>
                        <a:pt x="9869" y="15267"/>
                      </a:cubicBezTo>
                      <a:lnTo>
                        <a:pt x="11122" y="14809"/>
                      </a:lnTo>
                      <a:cubicBezTo>
                        <a:pt x="11363" y="14713"/>
                        <a:pt x="11495" y="14436"/>
                        <a:pt x="11399" y="14195"/>
                      </a:cubicBezTo>
                      <a:lnTo>
                        <a:pt x="11303" y="13918"/>
                      </a:lnTo>
                      <a:cubicBezTo>
                        <a:pt x="11423" y="13845"/>
                        <a:pt x="11556" y="13773"/>
                        <a:pt x="11676" y="13689"/>
                      </a:cubicBezTo>
                      <a:lnTo>
                        <a:pt x="11869" y="13906"/>
                      </a:lnTo>
                      <a:cubicBezTo>
                        <a:pt x="11964" y="14007"/>
                        <a:pt x="12091" y="14058"/>
                        <a:pt x="12219" y="14058"/>
                      </a:cubicBezTo>
                      <a:cubicBezTo>
                        <a:pt x="12336" y="14058"/>
                        <a:pt x="12452" y="14016"/>
                        <a:pt x="12544" y="13930"/>
                      </a:cubicBezTo>
                      <a:lnTo>
                        <a:pt x="13520" y="13026"/>
                      </a:lnTo>
                      <a:cubicBezTo>
                        <a:pt x="13712" y="12857"/>
                        <a:pt x="13724" y="12544"/>
                        <a:pt x="13544" y="12351"/>
                      </a:cubicBezTo>
                      <a:lnTo>
                        <a:pt x="13351" y="12146"/>
                      </a:lnTo>
                      <a:cubicBezTo>
                        <a:pt x="13459" y="12002"/>
                        <a:pt x="13568" y="11869"/>
                        <a:pt x="13664" y="11713"/>
                      </a:cubicBezTo>
                      <a:lnTo>
                        <a:pt x="13929" y="11833"/>
                      </a:lnTo>
                      <a:cubicBezTo>
                        <a:pt x="13993" y="11862"/>
                        <a:pt x="14059" y="11875"/>
                        <a:pt x="14123" y="11875"/>
                      </a:cubicBezTo>
                      <a:cubicBezTo>
                        <a:pt x="14304" y="11875"/>
                        <a:pt x="14476" y="11770"/>
                        <a:pt x="14556" y="11592"/>
                      </a:cubicBezTo>
                      <a:lnTo>
                        <a:pt x="15110" y="10387"/>
                      </a:lnTo>
                      <a:cubicBezTo>
                        <a:pt x="15218" y="10146"/>
                        <a:pt x="15110" y="9857"/>
                        <a:pt x="14881" y="9749"/>
                      </a:cubicBezTo>
                      <a:lnTo>
                        <a:pt x="14616" y="9628"/>
                      </a:lnTo>
                      <a:cubicBezTo>
                        <a:pt x="14652" y="9496"/>
                        <a:pt x="14688" y="9351"/>
                        <a:pt x="14712" y="9207"/>
                      </a:cubicBezTo>
                      <a:lnTo>
                        <a:pt x="15002" y="9219"/>
                      </a:lnTo>
                      <a:cubicBezTo>
                        <a:pt x="15009" y="9219"/>
                        <a:pt x="15016" y="9219"/>
                        <a:pt x="15024" y="9219"/>
                      </a:cubicBezTo>
                      <a:cubicBezTo>
                        <a:pt x="15279" y="9219"/>
                        <a:pt x="15484" y="9018"/>
                        <a:pt x="15496" y="8761"/>
                      </a:cubicBezTo>
                      <a:lnTo>
                        <a:pt x="15556" y="7435"/>
                      </a:lnTo>
                      <a:cubicBezTo>
                        <a:pt x="15568" y="7170"/>
                        <a:pt x="15363" y="6941"/>
                        <a:pt x="15098" y="6941"/>
                      </a:cubicBezTo>
                      <a:lnTo>
                        <a:pt x="14809" y="6929"/>
                      </a:lnTo>
                      <a:cubicBezTo>
                        <a:pt x="14797" y="6749"/>
                        <a:pt x="14761" y="6568"/>
                        <a:pt x="14724" y="6399"/>
                      </a:cubicBezTo>
                      <a:lnTo>
                        <a:pt x="15002" y="6303"/>
                      </a:lnTo>
                      <a:cubicBezTo>
                        <a:pt x="15242" y="6206"/>
                        <a:pt x="15363" y="5929"/>
                        <a:pt x="15279" y="5688"/>
                      </a:cubicBezTo>
                      <a:lnTo>
                        <a:pt x="14809" y="4435"/>
                      </a:lnTo>
                      <a:cubicBezTo>
                        <a:pt x="14734" y="4248"/>
                        <a:pt x="14557" y="4126"/>
                        <a:pt x="14364" y="4126"/>
                      </a:cubicBezTo>
                      <a:cubicBezTo>
                        <a:pt x="14308" y="4126"/>
                        <a:pt x="14251" y="4137"/>
                        <a:pt x="14194" y="4158"/>
                      </a:cubicBezTo>
                      <a:lnTo>
                        <a:pt x="13929" y="4254"/>
                      </a:lnTo>
                      <a:cubicBezTo>
                        <a:pt x="13857" y="4134"/>
                        <a:pt x="13773" y="4001"/>
                        <a:pt x="13700" y="3881"/>
                      </a:cubicBezTo>
                      <a:lnTo>
                        <a:pt x="13905" y="3688"/>
                      </a:lnTo>
                      <a:cubicBezTo>
                        <a:pt x="14098" y="3519"/>
                        <a:pt x="14122" y="3206"/>
                        <a:pt x="13941" y="3013"/>
                      </a:cubicBezTo>
                      <a:lnTo>
                        <a:pt x="13038" y="2037"/>
                      </a:lnTo>
                      <a:cubicBezTo>
                        <a:pt x="12943" y="1936"/>
                        <a:pt x="12815" y="1885"/>
                        <a:pt x="12687" y="1885"/>
                      </a:cubicBezTo>
                      <a:cubicBezTo>
                        <a:pt x="12571" y="1885"/>
                        <a:pt x="12455" y="1927"/>
                        <a:pt x="12363" y="2013"/>
                      </a:cubicBezTo>
                      <a:lnTo>
                        <a:pt x="12146" y="2206"/>
                      </a:lnTo>
                      <a:cubicBezTo>
                        <a:pt x="12013" y="2098"/>
                        <a:pt x="11869" y="1989"/>
                        <a:pt x="11724" y="1893"/>
                      </a:cubicBezTo>
                      <a:lnTo>
                        <a:pt x="11833" y="1628"/>
                      </a:lnTo>
                      <a:cubicBezTo>
                        <a:pt x="11953" y="1387"/>
                        <a:pt x="11845" y="1110"/>
                        <a:pt x="11604" y="1001"/>
                      </a:cubicBezTo>
                      <a:lnTo>
                        <a:pt x="10387" y="447"/>
                      </a:lnTo>
                      <a:cubicBezTo>
                        <a:pt x="10323" y="418"/>
                        <a:pt x="10257" y="405"/>
                        <a:pt x="10193" y="405"/>
                      </a:cubicBezTo>
                      <a:cubicBezTo>
                        <a:pt x="10012" y="405"/>
                        <a:pt x="9840" y="511"/>
                        <a:pt x="9760" y="688"/>
                      </a:cubicBezTo>
                      <a:lnTo>
                        <a:pt x="9640" y="941"/>
                      </a:lnTo>
                      <a:cubicBezTo>
                        <a:pt x="9495" y="905"/>
                        <a:pt x="9363" y="869"/>
                        <a:pt x="9218" y="845"/>
                      </a:cubicBezTo>
                      <a:lnTo>
                        <a:pt x="9230" y="555"/>
                      </a:lnTo>
                      <a:cubicBezTo>
                        <a:pt x="9242" y="290"/>
                        <a:pt x="9037" y="74"/>
                        <a:pt x="8772" y="61"/>
                      </a:cubicBezTo>
                      <a:lnTo>
                        <a:pt x="7435" y="1"/>
                      </a:lnTo>
                      <a:cubicBezTo>
                        <a:pt x="7427" y="1"/>
                        <a:pt x="7420" y="1"/>
                        <a:pt x="741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3" name="Google Shape;693;p18"/>
                <p:cNvSpPr/>
                <p:nvPr/>
              </p:nvSpPr>
              <p:spPr>
                <a:xfrm>
                  <a:off x="5616700" y="1532425"/>
                  <a:ext cx="288300" cy="281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32" h="11277" extrusionOk="0">
                      <a:moveTo>
                        <a:pt x="5758" y="1"/>
                      </a:moveTo>
                      <a:cubicBezTo>
                        <a:pt x="2757" y="1"/>
                        <a:pt x="262" y="2377"/>
                        <a:pt x="133" y="5404"/>
                      </a:cubicBezTo>
                      <a:cubicBezTo>
                        <a:pt x="1" y="8512"/>
                        <a:pt x="2423" y="11139"/>
                        <a:pt x="5531" y="11272"/>
                      </a:cubicBezTo>
                      <a:cubicBezTo>
                        <a:pt x="5613" y="11275"/>
                        <a:pt x="5694" y="11277"/>
                        <a:pt x="5775" y="11277"/>
                      </a:cubicBezTo>
                      <a:cubicBezTo>
                        <a:pt x="8788" y="11277"/>
                        <a:pt x="11282" y="8901"/>
                        <a:pt x="11411" y="5874"/>
                      </a:cubicBezTo>
                      <a:cubicBezTo>
                        <a:pt x="11532" y="2753"/>
                        <a:pt x="9122" y="126"/>
                        <a:pt x="6001" y="6"/>
                      </a:cubicBezTo>
                      <a:cubicBezTo>
                        <a:pt x="5920" y="2"/>
                        <a:pt x="5839" y="1"/>
                        <a:pt x="575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4" name="Google Shape;694;p18"/>
                <p:cNvSpPr/>
                <p:nvPr/>
              </p:nvSpPr>
              <p:spPr>
                <a:xfrm>
                  <a:off x="5640200" y="1555350"/>
                  <a:ext cx="241300" cy="23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52" h="9443" extrusionOk="0">
                      <a:moveTo>
                        <a:pt x="4825" y="0"/>
                      </a:moveTo>
                      <a:cubicBezTo>
                        <a:pt x="2311" y="0"/>
                        <a:pt x="215" y="1987"/>
                        <a:pt x="109" y="4523"/>
                      </a:cubicBezTo>
                      <a:cubicBezTo>
                        <a:pt x="1" y="7125"/>
                        <a:pt x="2025" y="9330"/>
                        <a:pt x="4627" y="9439"/>
                      </a:cubicBezTo>
                      <a:cubicBezTo>
                        <a:pt x="4695" y="9442"/>
                        <a:pt x="4761" y="9443"/>
                        <a:pt x="4828" y="9443"/>
                      </a:cubicBezTo>
                      <a:cubicBezTo>
                        <a:pt x="7353" y="9443"/>
                        <a:pt x="9438" y="7456"/>
                        <a:pt x="9543" y="4921"/>
                      </a:cubicBezTo>
                      <a:cubicBezTo>
                        <a:pt x="9652" y="2306"/>
                        <a:pt x="7628" y="113"/>
                        <a:pt x="5025" y="5"/>
                      </a:cubicBezTo>
                      <a:cubicBezTo>
                        <a:pt x="4958" y="2"/>
                        <a:pt x="4892" y="0"/>
                        <a:pt x="482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5" name="Google Shape;695;p18"/>
                <p:cNvSpPr/>
                <p:nvPr/>
              </p:nvSpPr>
              <p:spPr>
                <a:xfrm>
                  <a:off x="5695625" y="1609625"/>
                  <a:ext cx="130450" cy="127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18" h="5102" extrusionOk="0">
                      <a:moveTo>
                        <a:pt x="2613" y="0"/>
                      </a:moveTo>
                      <a:cubicBezTo>
                        <a:pt x="1252" y="0"/>
                        <a:pt x="120" y="1076"/>
                        <a:pt x="61" y="2448"/>
                      </a:cubicBezTo>
                      <a:cubicBezTo>
                        <a:pt x="1" y="3846"/>
                        <a:pt x="1097" y="5039"/>
                        <a:pt x="2507" y="5099"/>
                      </a:cubicBezTo>
                      <a:cubicBezTo>
                        <a:pt x="2544" y="5101"/>
                        <a:pt x="2581" y="5101"/>
                        <a:pt x="2618" y="5101"/>
                      </a:cubicBezTo>
                      <a:cubicBezTo>
                        <a:pt x="3978" y="5101"/>
                        <a:pt x="5111" y="4026"/>
                        <a:pt x="5158" y="2653"/>
                      </a:cubicBezTo>
                      <a:cubicBezTo>
                        <a:pt x="5218" y="1243"/>
                        <a:pt x="4121" y="51"/>
                        <a:pt x="2724" y="2"/>
                      </a:cubicBezTo>
                      <a:cubicBezTo>
                        <a:pt x="2687" y="1"/>
                        <a:pt x="2650" y="0"/>
                        <a:pt x="261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6" name="Google Shape;696;p18"/>
                <p:cNvSpPr/>
                <p:nvPr/>
              </p:nvSpPr>
              <p:spPr>
                <a:xfrm>
                  <a:off x="5188975" y="1572900"/>
                  <a:ext cx="277150" cy="276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86" h="11063" extrusionOk="0">
                      <a:moveTo>
                        <a:pt x="5280" y="1"/>
                      </a:moveTo>
                      <a:cubicBezTo>
                        <a:pt x="5097" y="1"/>
                        <a:pt x="4953" y="142"/>
                        <a:pt x="4953" y="327"/>
                      </a:cubicBezTo>
                      <a:lnTo>
                        <a:pt x="4941" y="532"/>
                      </a:lnTo>
                      <a:cubicBezTo>
                        <a:pt x="4820" y="544"/>
                        <a:pt x="4688" y="556"/>
                        <a:pt x="4567" y="580"/>
                      </a:cubicBezTo>
                      <a:lnTo>
                        <a:pt x="4495" y="399"/>
                      </a:lnTo>
                      <a:cubicBezTo>
                        <a:pt x="4448" y="257"/>
                        <a:pt x="4311" y="175"/>
                        <a:pt x="4174" y="175"/>
                      </a:cubicBezTo>
                      <a:cubicBezTo>
                        <a:pt x="4136" y="175"/>
                        <a:pt x="4097" y="181"/>
                        <a:pt x="4061" y="194"/>
                      </a:cubicBezTo>
                      <a:lnTo>
                        <a:pt x="3169" y="532"/>
                      </a:lnTo>
                      <a:cubicBezTo>
                        <a:pt x="2989" y="592"/>
                        <a:pt x="2904" y="785"/>
                        <a:pt x="2965" y="965"/>
                      </a:cubicBezTo>
                      <a:lnTo>
                        <a:pt x="3037" y="1158"/>
                      </a:lnTo>
                      <a:cubicBezTo>
                        <a:pt x="2953" y="1206"/>
                        <a:pt x="2868" y="1267"/>
                        <a:pt x="2772" y="1315"/>
                      </a:cubicBezTo>
                      <a:lnTo>
                        <a:pt x="2639" y="1170"/>
                      </a:lnTo>
                      <a:cubicBezTo>
                        <a:pt x="2570" y="1095"/>
                        <a:pt x="2481" y="1059"/>
                        <a:pt x="2391" y="1059"/>
                      </a:cubicBezTo>
                      <a:cubicBezTo>
                        <a:pt x="2309" y="1059"/>
                        <a:pt x="2226" y="1089"/>
                        <a:pt x="2157" y="1146"/>
                      </a:cubicBezTo>
                      <a:lnTo>
                        <a:pt x="1458" y="1797"/>
                      </a:lnTo>
                      <a:cubicBezTo>
                        <a:pt x="1326" y="1917"/>
                        <a:pt x="1314" y="2134"/>
                        <a:pt x="1446" y="2267"/>
                      </a:cubicBezTo>
                      <a:lnTo>
                        <a:pt x="1579" y="2423"/>
                      </a:lnTo>
                      <a:cubicBezTo>
                        <a:pt x="1507" y="2520"/>
                        <a:pt x="1422" y="2628"/>
                        <a:pt x="1350" y="2724"/>
                      </a:cubicBezTo>
                      <a:lnTo>
                        <a:pt x="1169" y="2640"/>
                      </a:lnTo>
                      <a:cubicBezTo>
                        <a:pt x="1125" y="2621"/>
                        <a:pt x="1079" y="2612"/>
                        <a:pt x="1033" y="2612"/>
                      </a:cubicBezTo>
                      <a:cubicBezTo>
                        <a:pt x="903" y="2612"/>
                        <a:pt x="777" y="2684"/>
                        <a:pt x="723" y="2809"/>
                      </a:cubicBezTo>
                      <a:lnTo>
                        <a:pt x="326" y="3676"/>
                      </a:lnTo>
                      <a:cubicBezTo>
                        <a:pt x="254" y="3845"/>
                        <a:pt x="326" y="4050"/>
                        <a:pt x="495" y="4122"/>
                      </a:cubicBezTo>
                      <a:lnTo>
                        <a:pt x="675" y="4206"/>
                      </a:lnTo>
                      <a:cubicBezTo>
                        <a:pt x="651" y="4315"/>
                        <a:pt x="627" y="4411"/>
                        <a:pt x="603" y="4508"/>
                      </a:cubicBezTo>
                      <a:lnTo>
                        <a:pt x="410" y="4508"/>
                      </a:lnTo>
                      <a:cubicBezTo>
                        <a:pt x="403" y="4507"/>
                        <a:pt x="395" y="4507"/>
                        <a:pt x="388" y="4507"/>
                      </a:cubicBezTo>
                      <a:cubicBezTo>
                        <a:pt x="205" y="4507"/>
                        <a:pt x="60" y="4648"/>
                        <a:pt x="49" y="4833"/>
                      </a:cubicBezTo>
                      <a:lnTo>
                        <a:pt x="13" y="5773"/>
                      </a:lnTo>
                      <a:cubicBezTo>
                        <a:pt x="1" y="5966"/>
                        <a:pt x="145" y="6122"/>
                        <a:pt x="338" y="6134"/>
                      </a:cubicBezTo>
                      <a:lnTo>
                        <a:pt x="543" y="6134"/>
                      </a:lnTo>
                      <a:cubicBezTo>
                        <a:pt x="555" y="6267"/>
                        <a:pt x="579" y="6387"/>
                        <a:pt x="603" y="6508"/>
                      </a:cubicBezTo>
                      <a:lnTo>
                        <a:pt x="410" y="6580"/>
                      </a:lnTo>
                      <a:cubicBezTo>
                        <a:pt x="229" y="6652"/>
                        <a:pt x="145" y="6845"/>
                        <a:pt x="205" y="7026"/>
                      </a:cubicBezTo>
                      <a:lnTo>
                        <a:pt x="543" y="7905"/>
                      </a:lnTo>
                      <a:cubicBezTo>
                        <a:pt x="590" y="8047"/>
                        <a:pt x="726" y="8130"/>
                        <a:pt x="864" y="8130"/>
                      </a:cubicBezTo>
                      <a:cubicBezTo>
                        <a:pt x="902" y="8130"/>
                        <a:pt x="940" y="8123"/>
                        <a:pt x="976" y="8110"/>
                      </a:cubicBezTo>
                      <a:lnTo>
                        <a:pt x="1169" y="8038"/>
                      </a:lnTo>
                      <a:cubicBezTo>
                        <a:pt x="1217" y="8122"/>
                        <a:pt x="1278" y="8219"/>
                        <a:pt x="1338" y="8303"/>
                      </a:cubicBezTo>
                      <a:lnTo>
                        <a:pt x="1181" y="8436"/>
                      </a:lnTo>
                      <a:cubicBezTo>
                        <a:pt x="1049" y="8568"/>
                        <a:pt x="1037" y="8785"/>
                        <a:pt x="1169" y="8918"/>
                      </a:cubicBezTo>
                      <a:lnTo>
                        <a:pt x="1808" y="9616"/>
                      </a:lnTo>
                      <a:cubicBezTo>
                        <a:pt x="1871" y="9692"/>
                        <a:pt x="1960" y="9728"/>
                        <a:pt x="2052" y="9728"/>
                      </a:cubicBezTo>
                      <a:cubicBezTo>
                        <a:pt x="2135" y="9728"/>
                        <a:pt x="2221" y="9698"/>
                        <a:pt x="2290" y="9640"/>
                      </a:cubicBezTo>
                      <a:lnTo>
                        <a:pt x="2434" y="9496"/>
                      </a:lnTo>
                      <a:cubicBezTo>
                        <a:pt x="2531" y="9580"/>
                        <a:pt x="2639" y="9653"/>
                        <a:pt x="2748" y="9725"/>
                      </a:cubicBezTo>
                      <a:lnTo>
                        <a:pt x="2663" y="9906"/>
                      </a:lnTo>
                      <a:cubicBezTo>
                        <a:pt x="2579" y="10074"/>
                        <a:pt x="2651" y="10279"/>
                        <a:pt x="2832" y="10363"/>
                      </a:cubicBezTo>
                      <a:lnTo>
                        <a:pt x="3687" y="10749"/>
                      </a:lnTo>
                      <a:cubicBezTo>
                        <a:pt x="3733" y="10772"/>
                        <a:pt x="3780" y="10782"/>
                        <a:pt x="3828" y="10782"/>
                      </a:cubicBezTo>
                      <a:cubicBezTo>
                        <a:pt x="3957" y="10782"/>
                        <a:pt x="4084" y="10704"/>
                        <a:pt x="4145" y="10580"/>
                      </a:cubicBezTo>
                      <a:lnTo>
                        <a:pt x="4230" y="10400"/>
                      </a:lnTo>
                      <a:cubicBezTo>
                        <a:pt x="4326" y="10424"/>
                        <a:pt x="4422" y="10448"/>
                        <a:pt x="4531" y="10472"/>
                      </a:cubicBezTo>
                      <a:lnTo>
                        <a:pt x="4519" y="10677"/>
                      </a:lnTo>
                      <a:cubicBezTo>
                        <a:pt x="4507" y="10857"/>
                        <a:pt x="4651" y="11026"/>
                        <a:pt x="4844" y="11026"/>
                      </a:cubicBezTo>
                      <a:lnTo>
                        <a:pt x="5796" y="11062"/>
                      </a:lnTo>
                      <a:cubicBezTo>
                        <a:pt x="5803" y="11063"/>
                        <a:pt x="5810" y="11063"/>
                        <a:pt x="5817" y="11063"/>
                      </a:cubicBezTo>
                      <a:cubicBezTo>
                        <a:pt x="5989" y="11063"/>
                        <a:pt x="6134" y="10922"/>
                        <a:pt x="6145" y="10737"/>
                      </a:cubicBezTo>
                      <a:lnTo>
                        <a:pt x="6157" y="10544"/>
                      </a:lnTo>
                      <a:cubicBezTo>
                        <a:pt x="6278" y="10520"/>
                        <a:pt x="6411" y="10508"/>
                        <a:pt x="6531" y="10484"/>
                      </a:cubicBezTo>
                      <a:lnTo>
                        <a:pt x="6603" y="10665"/>
                      </a:lnTo>
                      <a:cubicBezTo>
                        <a:pt x="6651" y="10806"/>
                        <a:pt x="6779" y="10889"/>
                        <a:pt x="6920" y="10889"/>
                      </a:cubicBezTo>
                      <a:cubicBezTo>
                        <a:pt x="6958" y="10889"/>
                        <a:pt x="6998" y="10882"/>
                        <a:pt x="7037" y="10869"/>
                      </a:cubicBezTo>
                      <a:lnTo>
                        <a:pt x="7929" y="10532"/>
                      </a:lnTo>
                      <a:cubicBezTo>
                        <a:pt x="8097" y="10472"/>
                        <a:pt x="8194" y="10279"/>
                        <a:pt x="8121" y="10098"/>
                      </a:cubicBezTo>
                      <a:lnTo>
                        <a:pt x="8049" y="9906"/>
                      </a:lnTo>
                      <a:cubicBezTo>
                        <a:pt x="8146" y="9857"/>
                        <a:pt x="8230" y="9797"/>
                        <a:pt x="8314" y="9749"/>
                      </a:cubicBezTo>
                      <a:lnTo>
                        <a:pt x="8459" y="9894"/>
                      </a:lnTo>
                      <a:cubicBezTo>
                        <a:pt x="8522" y="9969"/>
                        <a:pt x="8611" y="10005"/>
                        <a:pt x="8703" y="10005"/>
                      </a:cubicBezTo>
                      <a:cubicBezTo>
                        <a:pt x="8786" y="10005"/>
                        <a:pt x="8872" y="9975"/>
                        <a:pt x="8941" y="9918"/>
                      </a:cubicBezTo>
                      <a:lnTo>
                        <a:pt x="9640" y="9279"/>
                      </a:lnTo>
                      <a:cubicBezTo>
                        <a:pt x="9772" y="9146"/>
                        <a:pt x="9784" y="8930"/>
                        <a:pt x="9652" y="8797"/>
                      </a:cubicBezTo>
                      <a:lnTo>
                        <a:pt x="9519" y="8640"/>
                      </a:lnTo>
                      <a:cubicBezTo>
                        <a:pt x="9591" y="8544"/>
                        <a:pt x="9664" y="8448"/>
                        <a:pt x="9736" y="8339"/>
                      </a:cubicBezTo>
                      <a:lnTo>
                        <a:pt x="9917" y="8424"/>
                      </a:lnTo>
                      <a:cubicBezTo>
                        <a:pt x="9964" y="8442"/>
                        <a:pt x="10012" y="8451"/>
                        <a:pt x="10059" y="8451"/>
                      </a:cubicBezTo>
                      <a:cubicBezTo>
                        <a:pt x="10191" y="8451"/>
                        <a:pt x="10312" y="8379"/>
                        <a:pt x="10375" y="8255"/>
                      </a:cubicBezTo>
                      <a:lnTo>
                        <a:pt x="10772" y="7387"/>
                      </a:lnTo>
                      <a:cubicBezTo>
                        <a:pt x="10844" y="7219"/>
                        <a:pt x="10772" y="7014"/>
                        <a:pt x="10604" y="6942"/>
                      </a:cubicBezTo>
                      <a:lnTo>
                        <a:pt x="10411" y="6857"/>
                      </a:lnTo>
                      <a:cubicBezTo>
                        <a:pt x="10435" y="6761"/>
                        <a:pt x="10471" y="6652"/>
                        <a:pt x="10483" y="6556"/>
                      </a:cubicBezTo>
                      <a:lnTo>
                        <a:pt x="10688" y="6556"/>
                      </a:lnTo>
                      <a:cubicBezTo>
                        <a:pt x="10695" y="6556"/>
                        <a:pt x="10703" y="6557"/>
                        <a:pt x="10710" y="6557"/>
                      </a:cubicBezTo>
                      <a:cubicBezTo>
                        <a:pt x="10893" y="6557"/>
                        <a:pt x="11037" y="6416"/>
                        <a:pt x="11037" y="6231"/>
                      </a:cubicBezTo>
                      <a:lnTo>
                        <a:pt x="11085" y="5291"/>
                      </a:lnTo>
                      <a:cubicBezTo>
                        <a:pt x="11085" y="5098"/>
                        <a:pt x="10941" y="4941"/>
                        <a:pt x="10760" y="4929"/>
                      </a:cubicBezTo>
                      <a:lnTo>
                        <a:pt x="10555" y="4929"/>
                      </a:lnTo>
                      <a:cubicBezTo>
                        <a:pt x="10543" y="4797"/>
                        <a:pt x="10519" y="4676"/>
                        <a:pt x="10495" y="4556"/>
                      </a:cubicBezTo>
                      <a:lnTo>
                        <a:pt x="10688" y="4484"/>
                      </a:lnTo>
                      <a:cubicBezTo>
                        <a:pt x="10857" y="4411"/>
                        <a:pt x="10953" y="4219"/>
                        <a:pt x="10881" y="4038"/>
                      </a:cubicBezTo>
                      <a:lnTo>
                        <a:pt x="10555" y="3158"/>
                      </a:lnTo>
                      <a:cubicBezTo>
                        <a:pt x="10499" y="3017"/>
                        <a:pt x="10368" y="2934"/>
                        <a:pt x="10227" y="2934"/>
                      </a:cubicBezTo>
                      <a:cubicBezTo>
                        <a:pt x="10188" y="2934"/>
                        <a:pt x="10149" y="2940"/>
                        <a:pt x="10110" y="2953"/>
                      </a:cubicBezTo>
                      <a:lnTo>
                        <a:pt x="9929" y="3026"/>
                      </a:lnTo>
                      <a:cubicBezTo>
                        <a:pt x="9869" y="2941"/>
                        <a:pt x="9820" y="2845"/>
                        <a:pt x="9760" y="2761"/>
                      </a:cubicBezTo>
                      <a:lnTo>
                        <a:pt x="9905" y="2628"/>
                      </a:lnTo>
                      <a:cubicBezTo>
                        <a:pt x="10049" y="2496"/>
                        <a:pt x="10061" y="2279"/>
                        <a:pt x="9929" y="2146"/>
                      </a:cubicBezTo>
                      <a:lnTo>
                        <a:pt x="9290" y="1447"/>
                      </a:lnTo>
                      <a:cubicBezTo>
                        <a:pt x="9221" y="1372"/>
                        <a:pt x="9129" y="1336"/>
                        <a:pt x="9037" y="1336"/>
                      </a:cubicBezTo>
                      <a:cubicBezTo>
                        <a:pt x="8954" y="1336"/>
                        <a:pt x="8871" y="1366"/>
                        <a:pt x="8808" y="1423"/>
                      </a:cubicBezTo>
                      <a:lnTo>
                        <a:pt x="8652" y="1568"/>
                      </a:lnTo>
                      <a:cubicBezTo>
                        <a:pt x="8555" y="1483"/>
                        <a:pt x="8459" y="1411"/>
                        <a:pt x="8350" y="1339"/>
                      </a:cubicBezTo>
                      <a:lnTo>
                        <a:pt x="8435" y="1158"/>
                      </a:lnTo>
                      <a:cubicBezTo>
                        <a:pt x="8519" y="989"/>
                        <a:pt x="8435" y="785"/>
                        <a:pt x="8266" y="700"/>
                      </a:cubicBezTo>
                      <a:lnTo>
                        <a:pt x="7411" y="315"/>
                      </a:lnTo>
                      <a:cubicBezTo>
                        <a:pt x="7362" y="292"/>
                        <a:pt x="7313" y="282"/>
                        <a:pt x="7265" y="282"/>
                      </a:cubicBezTo>
                      <a:cubicBezTo>
                        <a:pt x="7134" y="282"/>
                        <a:pt x="7014" y="360"/>
                        <a:pt x="6953" y="483"/>
                      </a:cubicBezTo>
                      <a:lnTo>
                        <a:pt x="6868" y="664"/>
                      </a:lnTo>
                      <a:cubicBezTo>
                        <a:pt x="6772" y="640"/>
                        <a:pt x="6676" y="616"/>
                        <a:pt x="6567" y="592"/>
                      </a:cubicBezTo>
                      <a:lnTo>
                        <a:pt x="6579" y="387"/>
                      </a:lnTo>
                      <a:cubicBezTo>
                        <a:pt x="6579" y="206"/>
                        <a:pt x="6435" y="50"/>
                        <a:pt x="6254" y="38"/>
                      </a:cubicBezTo>
                      <a:lnTo>
                        <a:pt x="5302" y="1"/>
                      </a:lnTo>
                      <a:cubicBezTo>
                        <a:pt x="5295" y="1"/>
                        <a:pt x="5287" y="1"/>
                        <a:pt x="52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7" name="Google Shape;697;p18"/>
                <p:cNvSpPr/>
                <p:nvPr/>
              </p:nvSpPr>
              <p:spPr>
                <a:xfrm>
                  <a:off x="5225125" y="1610775"/>
                  <a:ext cx="205150" cy="200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06" h="8033" extrusionOk="0">
                      <a:moveTo>
                        <a:pt x="4089" y="1"/>
                      </a:moveTo>
                      <a:cubicBezTo>
                        <a:pt x="1950" y="1"/>
                        <a:pt x="179" y="1690"/>
                        <a:pt x="85" y="3848"/>
                      </a:cubicBezTo>
                      <a:cubicBezTo>
                        <a:pt x="0" y="6065"/>
                        <a:pt x="1723" y="7933"/>
                        <a:pt x="3928" y="8029"/>
                      </a:cubicBezTo>
                      <a:cubicBezTo>
                        <a:pt x="3988" y="8032"/>
                        <a:pt x="4047" y="8033"/>
                        <a:pt x="4105" y="8033"/>
                      </a:cubicBezTo>
                      <a:cubicBezTo>
                        <a:pt x="6245" y="8033"/>
                        <a:pt x="8027" y="6343"/>
                        <a:pt x="8109" y="4186"/>
                      </a:cubicBezTo>
                      <a:cubicBezTo>
                        <a:pt x="8206" y="1969"/>
                        <a:pt x="6483" y="101"/>
                        <a:pt x="4266" y="5"/>
                      </a:cubicBezTo>
                      <a:cubicBezTo>
                        <a:pt x="4206" y="2"/>
                        <a:pt x="4147" y="1"/>
                        <a:pt x="408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8" name="Google Shape;698;p18"/>
                <p:cNvSpPr/>
                <p:nvPr/>
              </p:nvSpPr>
              <p:spPr>
                <a:xfrm>
                  <a:off x="5241700" y="1627075"/>
                  <a:ext cx="172000" cy="168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80" h="6730" extrusionOk="0">
                      <a:moveTo>
                        <a:pt x="3444" y="1"/>
                      </a:moveTo>
                      <a:cubicBezTo>
                        <a:pt x="1648" y="1"/>
                        <a:pt x="155" y="1410"/>
                        <a:pt x="72" y="3220"/>
                      </a:cubicBezTo>
                      <a:cubicBezTo>
                        <a:pt x="0" y="5076"/>
                        <a:pt x="1446" y="6654"/>
                        <a:pt x="3301" y="6726"/>
                      </a:cubicBezTo>
                      <a:cubicBezTo>
                        <a:pt x="3346" y="6728"/>
                        <a:pt x="3391" y="6729"/>
                        <a:pt x="3436" y="6729"/>
                      </a:cubicBezTo>
                      <a:cubicBezTo>
                        <a:pt x="5232" y="6729"/>
                        <a:pt x="6725" y="5320"/>
                        <a:pt x="6796" y="3509"/>
                      </a:cubicBezTo>
                      <a:cubicBezTo>
                        <a:pt x="6880" y="1654"/>
                        <a:pt x="5434" y="88"/>
                        <a:pt x="3579" y="3"/>
                      </a:cubicBezTo>
                      <a:cubicBezTo>
                        <a:pt x="3534" y="1"/>
                        <a:pt x="3489" y="1"/>
                        <a:pt x="344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9" name="Google Shape;699;p18"/>
                <p:cNvSpPr/>
                <p:nvPr/>
              </p:nvSpPr>
              <p:spPr>
                <a:xfrm>
                  <a:off x="5281150" y="1665675"/>
                  <a:ext cx="93100" cy="9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24" h="3642" extrusionOk="0">
                      <a:moveTo>
                        <a:pt x="1873" y="0"/>
                      </a:moveTo>
                      <a:cubicBezTo>
                        <a:pt x="891" y="0"/>
                        <a:pt x="84" y="771"/>
                        <a:pt x="49" y="1749"/>
                      </a:cubicBezTo>
                      <a:cubicBezTo>
                        <a:pt x="0" y="2749"/>
                        <a:pt x="784" y="3592"/>
                        <a:pt x="1784" y="3640"/>
                      </a:cubicBezTo>
                      <a:cubicBezTo>
                        <a:pt x="1806" y="3641"/>
                        <a:pt x="1829" y="3641"/>
                        <a:pt x="1851" y="3641"/>
                      </a:cubicBezTo>
                      <a:cubicBezTo>
                        <a:pt x="2822" y="3641"/>
                        <a:pt x="3640" y="2882"/>
                        <a:pt x="3675" y="1893"/>
                      </a:cubicBezTo>
                      <a:cubicBezTo>
                        <a:pt x="3724" y="893"/>
                        <a:pt x="2940" y="50"/>
                        <a:pt x="1940" y="1"/>
                      </a:cubicBezTo>
                      <a:cubicBezTo>
                        <a:pt x="1918" y="1"/>
                        <a:pt x="1895" y="0"/>
                        <a:pt x="187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0" name="Google Shape;700;p18"/>
                <p:cNvSpPr/>
                <p:nvPr/>
              </p:nvSpPr>
              <p:spPr>
                <a:xfrm>
                  <a:off x="5351025" y="1479250"/>
                  <a:ext cx="21725" cy="69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9" h="2797" extrusionOk="0">
                      <a:moveTo>
                        <a:pt x="109" y="0"/>
                      </a:moveTo>
                      <a:lnTo>
                        <a:pt x="1" y="2398"/>
                      </a:lnTo>
                      <a:cubicBezTo>
                        <a:pt x="1" y="2615"/>
                        <a:pt x="157" y="2796"/>
                        <a:pt x="374" y="2796"/>
                      </a:cubicBezTo>
                      <a:cubicBezTo>
                        <a:pt x="381" y="2796"/>
                        <a:pt x="388" y="2796"/>
                        <a:pt x="395" y="2796"/>
                      </a:cubicBezTo>
                      <a:cubicBezTo>
                        <a:pt x="591" y="2796"/>
                        <a:pt x="760" y="2632"/>
                        <a:pt x="760" y="2434"/>
                      </a:cubicBezTo>
                      <a:lnTo>
                        <a:pt x="868" y="24"/>
                      </a:lnTo>
                      <a:lnTo>
                        <a:pt x="109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1" name="Google Shape;701;p18"/>
                <p:cNvSpPr/>
                <p:nvPr/>
              </p:nvSpPr>
              <p:spPr>
                <a:xfrm>
                  <a:off x="5385975" y="1480750"/>
                  <a:ext cx="21700" cy="69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8" h="2797" extrusionOk="0">
                      <a:moveTo>
                        <a:pt x="109" y="1"/>
                      </a:moveTo>
                      <a:lnTo>
                        <a:pt x="13" y="2398"/>
                      </a:lnTo>
                      <a:cubicBezTo>
                        <a:pt x="0" y="2615"/>
                        <a:pt x="169" y="2784"/>
                        <a:pt x="374" y="2796"/>
                      </a:cubicBezTo>
                      <a:cubicBezTo>
                        <a:pt x="381" y="2796"/>
                        <a:pt x="389" y="2796"/>
                        <a:pt x="396" y="2796"/>
                      </a:cubicBezTo>
                      <a:cubicBezTo>
                        <a:pt x="602" y="2796"/>
                        <a:pt x="760" y="2632"/>
                        <a:pt x="772" y="2434"/>
                      </a:cubicBezTo>
                      <a:lnTo>
                        <a:pt x="868" y="25"/>
                      </a:lnTo>
                      <a:lnTo>
                        <a:pt x="109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2" name="Google Shape;702;p18"/>
                <p:cNvSpPr/>
                <p:nvPr/>
              </p:nvSpPr>
              <p:spPr>
                <a:xfrm>
                  <a:off x="5421225" y="1481950"/>
                  <a:ext cx="21700" cy="7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8" h="2809" extrusionOk="0">
                      <a:moveTo>
                        <a:pt x="109" y="1"/>
                      </a:moveTo>
                      <a:lnTo>
                        <a:pt x="12" y="2410"/>
                      </a:lnTo>
                      <a:cubicBezTo>
                        <a:pt x="0" y="2627"/>
                        <a:pt x="157" y="2796"/>
                        <a:pt x="374" y="2808"/>
                      </a:cubicBezTo>
                      <a:cubicBezTo>
                        <a:pt x="381" y="2808"/>
                        <a:pt x="388" y="2809"/>
                        <a:pt x="394" y="2809"/>
                      </a:cubicBezTo>
                      <a:cubicBezTo>
                        <a:pt x="591" y="2809"/>
                        <a:pt x="760" y="2645"/>
                        <a:pt x="771" y="2447"/>
                      </a:cubicBezTo>
                      <a:lnTo>
                        <a:pt x="868" y="37"/>
                      </a:lnTo>
                      <a:lnTo>
                        <a:pt x="109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3" name="Google Shape;703;p18"/>
                <p:cNvSpPr/>
                <p:nvPr/>
              </p:nvSpPr>
              <p:spPr>
                <a:xfrm>
                  <a:off x="5469100" y="1353325"/>
                  <a:ext cx="35875" cy="10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5" h="4026" extrusionOk="0">
                      <a:moveTo>
                        <a:pt x="362" y="1"/>
                      </a:moveTo>
                      <a:cubicBezTo>
                        <a:pt x="314" y="1"/>
                        <a:pt x="266" y="13"/>
                        <a:pt x="218" y="49"/>
                      </a:cubicBezTo>
                      <a:cubicBezTo>
                        <a:pt x="182" y="85"/>
                        <a:pt x="158" y="133"/>
                        <a:pt x="158" y="194"/>
                      </a:cubicBezTo>
                      <a:lnTo>
                        <a:pt x="13" y="3820"/>
                      </a:lnTo>
                      <a:cubicBezTo>
                        <a:pt x="1" y="3929"/>
                        <a:pt x="85" y="4025"/>
                        <a:pt x="206" y="4025"/>
                      </a:cubicBezTo>
                      <a:cubicBezTo>
                        <a:pt x="314" y="4025"/>
                        <a:pt x="411" y="3941"/>
                        <a:pt x="411" y="3832"/>
                      </a:cubicBezTo>
                      <a:lnTo>
                        <a:pt x="555" y="411"/>
                      </a:lnTo>
                      <a:lnTo>
                        <a:pt x="1218" y="435"/>
                      </a:lnTo>
                      <a:cubicBezTo>
                        <a:pt x="1225" y="435"/>
                        <a:pt x="1232" y="436"/>
                        <a:pt x="1238" y="436"/>
                      </a:cubicBezTo>
                      <a:cubicBezTo>
                        <a:pt x="1338" y="436"/>
                        <a:pt x="1423" y="355"/>
                        <a:pt x="1435" y="242"/>
                      </a:cubicBezTo>
                      <a:cubicBezTo>
                        <a:pt x="1435" y="133"/>
                        <a:pt x="1350" y="37"/>
                        <a:pt x="1242" y="37"/>
                      </a:cubicBezTo>
                      <a:lnTo>
                        <a:pt x="362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4" name="Google Shape;704;p18"/>
                <p:cNvSpPr/>
                <p:nvPr/>
              </p:nvSpPr>
              <p:spPr>
                <a:xfrm>
                  <a:off x="5454650" y="1436150"/>
                  <a:ext cx="36475" cy="98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9" h="3942" extrusionOk="0">
                      <a:moveTo>
                        <a:pt x="415" y="1"/>
                      </a:moveTo>
                      <a:cubicBezTo>
                        <a:pt x="267" y="1"/>
                        <a:pt x="145" y="128"/>
                        <a:pt x="133" y="278"/>
                      </a:cubicBezTo>
                      <a:lnTo>
                        <a:pt x="13" y="3242"/>
                      </a:lnTo>
                      <a:cubicBezTo>
                        <a:pt x="1" y="3616"/>
                        <a:pt x="278" y="3917"/>
                        <a:pt x="639" y="3941"/>
                      </a:cubicBezTo>
                      <a:cubicBezTo>
                        <a:pt x="647" y="3942"/>
                        <a:pt x="654" y="3942"/>
                        <a:pt x="662" y="3942"/>
                      </a:cubicBezTo>
                      <a:cubicBezTo>
                        <a:pt x="1025" y="3942"/>
                        <a:pt x="1314" y="3657"/>
                        <a:pt x="1338" y="3303"/>
                      </a:cubicBezTo>
                      <a:lnTo>
                        <a:pt x="1459" y="327"/>
                      </a:lnTo>
                      <a:cubicBezTo>
                        <a:pt x="1459" y="170"/>
                        <a:pt x="1338" y="37"/>
                        <a:pt x="1181" y="37"/>
                      </a:cubicBezTo>
                      <a:lnTo>
                        <a:pt x="434" y="1"/>
                      </a:lnTo>
                      <a:cubicBezTo>
                        <a:pt x="428" y="1"/>
                        <a:pt x="421" y="1"/>
                        <a:pt x="41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05" name="Google Shape;705;p18"/>
              <p:cNvSpPr/>
              <p:nvPr/>
            </p:nvSpPr>
            <p:spPr>
              <a:xfrm>
                <a:off x="7947275" y="3209250"/>
                <a:ext cx="260100" cy="66600"/>
              </a:xfrm>
              <a:prstGeom prst="roundRect">
                <a:avLst>
                  <a:gd name="adj" fmla="val 25150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18"/>
              <p:cNvSpPr/>
              <p:nvPr/>
            </p:nvSpPr>
            <p:spPr>
              <a:xfrm rot="-5400000">
                <a:off x="8030950" y="3258900"/>
                <a:ext cx="260100" cy="66600"/>
              </a:xfrm>
              <a:prstGeom prst="roundRect">
                <a:avLst>
                  <a:gd name="adj" fmla="val 25150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7" name="Google Shape;707;p18"/>
            <p:cNvGrpSpPr/>
            <p:nvPr/>
          </p:nvGrpSpPr>
          <p:grpSpPr>
            <a:xfrm flipH="1">
              <a:off x="1886101" y="4190857"/>
              <a:ext cx="1776163" cy="417768"/>
              <a:chOff x="1232163" y="1855461"/>
              <a:chExt cx="1090072" cy="256394"/>
            </a:xfrm>
          </p:grpSpPr>
          <p:sp>
            <p:nvSpPr>
              <p:cNvPr id="708" name="Google Shape;708;p18"/>
              <p:cNvSpPr/>
              <p:nvPr/>
            </p:nvSpPr>
            <p:spPr>
              <a:xfrm>
                <a:off x="2025800" y="1911829"/>
                <a:ext cx="296435" cy="58880"/>
              </a:xfrm>
              <a:custGeom>
                <a:avLst/>
                <a:gdLst/>
                <a:ahLst/>
                <a:cxnLst/>
                <a:rect l="l" t="t" r="r" b="b"/>
                <a:pathLst>
                  <a:path w="13105" h="2603" extrusionOk="0">
                    <a:moveTo>
                      <a:pt x="13104" y="769"/>
                    </a:moveTo>
                    <a:lnTo>
                      <a:pt x="9389" y="769"/>
                    </a:lnTo>
                    <a:lnTo>
                      <a:pt x="9389" y="1"/>
                    </a:lnTo>
                    <a:lnTo>
                      <a:pt x="5878" y="1"/>
                    </a:lnTo>
                    <a:lnTo>
                      <a:pt x="5878" y="831"/>
                    </a:lnTo>
                    <a:lnTo>
                      <a:pt x="0" y="831"/>
                    </a:lnTo>
                    <a:lnTo>
                      <a:pt x="0" y="1944"/>
                    </a:lnTo>
                    <a:lnTo>
                      <a:pt x="5878" y="1944"/>
                    </a:lnTo>
                    <a:lnTo>
                      <a:pt x="5878" y="2603"/>
                    </a:lnTo>
                    <a:lnTo>
                      <a:pt x="9389" y="2603"/>
                    </a:lnTo>
                    <a:lnTo>
                      <a:pt x="9389" y="1819"/>
                    </a:lnTo>
                    <a:lnTo>
                      <a:pt x="13104" y="181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18"/>
              <p:cNvSpPr/>
              <p:nvPr/>
            </p:nvSpPr>
            <p:spPr>
              <a:xfrm>
                <a:off x="2025800" y="1948699"/>
                <a:ext cx="132983" cy="7125"/>
              </a:xfrm>
              <a:custGeom>
                <a:avLst/>
                <a:gdLst/>
                <a:ahLst/>
                <a:cxnLst/>
                <a:rect l="l" t="t" r="r" b="b"/>
                <a:pathLst>
                  <a:path w="5879" h="315" extrusionOk="0">
                    <a:moveTo>
                      <a:pt x="5878" y="1"/>
                    </a:moveTo>
                    <a:lnTo>
                      <a:pt x="0" y="1"/>
                    </a:lnTo>
                    <a:lnTo>
                      <a:pt x="0" y="314"/>
                    </a:lnTo>
                    <a:lnTo>
                      <a:pt x="5878" y="31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18"/>
              <p:cNvSpPr/>
              <p:nvPr/>
            </p:nvSpPr>
            <p:spPr>
              <a:xfrm>
                <a:off x="2150592" y="1930626"/>
                <a:ext cx="8188" cy="25199"/>
              </a:xfrm>
              <a:custGeom>
                <a:avLst/>
                <a:gdLst/>
                <a:ahLst/>
                <a:cxnLst/>
                <a:rect l="l" t="t" r="r" b="b"/>
                <a:pathLst>
                  <a:path w="362" h="1114" extrusionOk="0">
                    <a:moveTo>
                      <a:pt x="361" y="1113"/>
                    </a:moveTo>
                    <a:lnTo>
                      <a:pt x="1" y="1113"/>
                    </a:lnTo>
                    <a:lnTo>
                      <a:pt x="1" y="0"/>
                    </a:lnTo>
                    <a:lnTo>
                      <a:pt x="361" y="0"/>
                    </a:lnTo>
                    <a:close/>
                  </a:path>
                </a:pathLst>
              </a:custGeom>
              <a:solidFill>
                <a:srgbClr val="4351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18"/>
              <p:cNvSpPr/>
              <p:nvPr/>
            </p:nvSpPr>
            <p:spPr>
              <a:xfrm>
                <a:off x="2158757" y="1963944"/>
                <a:ext cx="79441" cy="6763"/>
              </a:xfrm>
              <a:custGeom>
                <a:avLst/>
                <a:gdLst/>
                <a:ahLst/>
                <a:cxnLst/>
                <a:rect l="l" t="t" r="r" b="b"/>
                <a:pathLst>
                  <a:path w="3512" h="299" extrusionOk="0">
                    <a:moveTo>
                      <a:pt x="3511" y="1"/>
                    </a:moveTo>
                    <a:lnTo>
                      <a:pt x="0" y="1"/>
                    </a:lnTo>
                    <a:lnTo>
                      <a:pt x="0" y="299"/>
                    </a:lnTo>
                    <a:lnTo>
                      <a:pt x="3511" y="29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18"/>
              <p:cNvSpPr/>
              <p:nvPr/>
            </p:nvSpPr>
            <p:spPr>
              <a:xfrm>
                <a:off x="2238174" y="1946934"/>
                <a:ext cx="49289" cy="6040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267" extrusionOk="0">
                    <a:moveTo>
                      <a:pt x="2179" y="0"/>
                    </a:moveTo>
                    <a:lnTo>
                      <a:pt x="0" y="0"/>
                    </a:lnTo>
                    <a:lnTo>
                      <a:pt x="0" y="267"/>
                    </a:lnTo>
                    <a:lnTo>
                      <a:pt x="2179" y="267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18"/>
              <p:cNvSpPr/>
              <p:nvPr/>
            </p:nvSpPr>
            <p:spPr>
              <a:xfrm>
                <a:off x="2158757" y="1911829"/>
                <a:ext cx="79441" cy="7125"/>
              </a:xfrm>
              <a:custGeom>
                <a:avLst/>
                <a:gdLst/>
                <a:ahLst/>
                <a:cxnLst/>
                <a:rect l="l" t="t" r="r" b="b"/>
                <a:pathLst>
                  <a:path w="3512" h="315" extrusionOk="0">
                    <a:moveTo>
                      <a:pt x="3511" y="314"/>
                    </a:moveTo>
                    <a:lnTo>
                      <a:pt x="0" y="314"/>
                    </a:lnTo>
                    <a:lnTo>
                      <a:pt x="0" y="1"/>
                    </a:lnTo>
                    <a:lnTo>
                      <a:pt x="351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18"/>
              <p:cNvSpPr/>
              <p:nvPr/>
            </p:nvSpPr>
            <p:spPr>
              <a:xfrm>
                <a:off x="1840727" y="1857226"/>
                <a:ext cx="35468" cy="123777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5472" extrusionOk="0">
                    <a:moveTo>
                      <a:pt x="784" y="1"/>
                    </a:moveTo>
                    <a:cubicBezTo>
                      <a:pt x="361" y="1"/>
                      <a:pt x="0" y="361"/>
                      <a:pt x="0" y="785"/>
                    </a:cubicBezTo>
                    <a:lnTo>
                      <a:pt x="0" y="5471"/>
                    </a:lnTo>
                    <a:lnTo>
                      <a:pt x="1568" y="5471"/>
                    </a:lnTo>
                    <a:lnTo>
                      <a:pt x="1568" y="785"/>
                    </a:lnTo>
                    <a:cubicBezTo>
                      <a:pt x="1568" y="361"/>
                      <a:pt x="1223" y="1"/>
                      <a:pt x="7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18"/>
              <p:cNvSpPr/>
              <p:nvPr/>
            </p:nvSpPr>
            <p:spPr>
              <a:xfrm>
                <a:off x="1840727" y="1905088"/>
                <a:ext cx="35468" cy="75913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3356" extrusionOk="0">
                    <a:moveTo>
                      <a:pt x="0" y="1"/>
                    </a:moveTo>
                    <a:lnTo>
                      <a:pt x="0" y="3355"/>
                    </a:lnTo>
                    <a:lnTo>
                      <a:pt x="1568" y="3355"/>
                    </a:lnTo>
                    <a:lnTo>
                      <a:pt x="156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18"/>
              <p:cNvSpPr/>
              <p:nvPr/>
            </p:nvSpPr>
            <p:spPr>
              <a:xfrm>
                <a:off x="1819443" y="1980977"/>
                <a:ext cx="67747" cy="124817"/>
              </a:xfrm>
              <a:custGeom>
                <a:avLst/>
                <a:gdLst/>
                <a:ahLst/>
                <a:cxnLst/>
                <a:rect l="l" t="t" r="r" b="b"/>
                <a:pathLst>
                  <a:path w="2995" h="5518" extrusionOk="0">
                    <a:moveTo>
                      <a:pt x="941" y="0"/>
                    </a:moveTo>
                    <a:cubicBezTo>
                      <a:pt x="941" y="0"/>
                      <a:pt x="1" y="3715"/>
                      <a:pt x="2995" y="5518"/>
                    </a:cubicBezTo>
                    <a:cubicBezTo>
                      <a:pt x="2995" y="5518"/>
                      <a:pt x="738" y="2195"/>
                      <a:pt x="250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18"/>
              <p:cNvSpPr/>
              <p:nvPr/>
            </p:nvSpPr>
            <p:spPr>
              <a:xfrm>
                <a:off x="1775131" y="1856886"/>
                <a:ext cx="35468" cy="123392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5455" extrusionOk="0">
                    <a:moveTo>
                      <a:pt x="784" y="0"/>
                    </a:moveTo>
                    <a:cubicBezTo>
                      <a:pt x="345" y="0"/>
                      <a:pt x="1" y="345"/>
                      <a:pt x="1" y="784"/>
                    </a:cubicBezTo>
                    <a:lnTo>
                      <a:pt x="1" y="5455"/>
                    </a:lnTo>
                    <a:lnTo>
                      <a:pt x="1568" y="5455"/>
                    </a:lnTo>
                    <a:lnTo>
                      <a:pt x="1568" y="784"/>
                    </a:lnTo>
                    <a:cubicBezTo>
                      <a:pt x="1568" y="345"/>
                      <a:pt x="1223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18"/>
              <p:cNvSpPr/>
              <p:nvPr/>
            </p:nvSpPr>
            <p:spPr>
              <a:xfrm>
                <a:off x="1775131" y="1904387"/>
                <a:ext cx="35468" cy="75890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3355" extrusionOk="0">
                    <a:moveTo>
                      <a:pt x="1" y="1"/>
                    </a:moveTo>
                    <a:lnTo>
                      <a:pt x="1" y="3355"/>
                    </a:lnTo>
                    <a:lnTo>
                      <a:pt x="1568" y="3355"/>
                    </a:lnTo>
                    <a:lnTo>
                      <a:pt x="156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18"/>
              <p:cNvSpPr/>
              <p:nvPr/>
            </p:nvSpPr>
            <p:spPr>
              <a:xfrm>
                <a:off x="1753869" y="1980253"/>
                <a:ext cx="67724" cy="124840"/>
              </a:xfrm>
              <a:custGeom>
                <a:avLst/>
                <a:gdLst/>
                <a:ahLst/>
                <a:cxnLst/>
                <a:rect l="l" t="t" r="r" b="b"/>
                <a:pathLst>
                  <a:path w="2994" h="5519" extrusionOk="0">
                    <a:moveTo>
                      <a:pt x="941" y="1"/>
                    </a:moveTo>
                    <a:cubicBezTo>
                      <a:pt x="941" y="1"/>
                      <a:pt x="0" y="3731"/>
                      <a:pt x="2994" y="5518"/>
                    </a:cubicBezTo>
                    <a:cubicBezTo>
                      <a:pt x="2994" y="5518"/>
                      <a:pt x="737" y="2195"/>
                      <a:pt x="250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18"/>
              <p:cNvSpPr/>
              <p:nvPr/>
            </p:nvSpPr>
            <p:spPr>
              <a:xfrm>
                <a:off x="1702817" y="1856886"/>
                <a:ext cx="35830" cy="123754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5471" extrusionOk="0">
                    <a:moveTo>
                      <a:pt x="799" y="0"/>
                    </a:moveTo>
                    <a:cubicBezTo>
                      <a:pt x="361" y="0"/>
                      <a:pt x="0" y="361"/>
                      <a:pt x="0" y="800"/>
                    </a:cubicBezTo>
                    <a:lnTo>
                      <a:pt x="0" y="5471"/>
                    </a:lnTo>
                    <a:lnTo>
                      <a:pt x="1583" y="5471"/>
                    </a:lnTo>
                    <a:lnTo>
                      <a:pt x="1583" y="800"/>
                    </a:lnTo>
                    <a:cubicBezTo>
                      <a:pt x="1583" y="361"/>
                      <a:pt x="1223" y="0"/>
                      <a:pt x="7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18"/>
              <p:cNvSpPr/>
              <p:nvPr/>
            </p:nvSpPr>
            <p:spPr>
              <a:xfrm>
                <a:off x="1702817" y="1904749"/>
                <a:ext cx="35830" cy="75890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3355" extrusionOk="0">
                    <a:moveTo>
                      <a:pt x="0" y="0"/>
                    </a:moveTo>
                    <a:lnTo>
                      <a:pt x="0" y="3355"/>
                    </a:lnTo>
                    <a:lnTo>
                      <a:pt x="1583" y="3355"/>
                    </a:lnTo>
                    <a:lnTo>
                      <a:pt x="158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18"/>
              <p:cNvSpPr/>
              <p:nvPr/>
            </p:nvSpPr>
            <p:spPr>
              <a:xfrm>
                <a:off x="1681532" y="1980615"/>
                <a:ext cx="67747" cy="124817"/>
              </a:xfrm>
              <a:custGeom>
                <a:avLst/>
                <a:gdLst/>
                <a:ahLst/>
                <a:cxnLst/>
                <a:rect l="l" t="t" r="r" b="b"/>
                <a:pathLst>
                  <a:path w="2995" h="5518" extrusionOk="0">
                    <a:moveTo>
                      <a:pt x="941" y="1"/>
                    </a:moveTo>
                    <a:cubicBezTo>
                      <a:pt x="941" y="1"/>
                      <a:pt x="1" y="3731"/>
                      <a:pt x="2994" y="5518"/>
                    </a:cubicBezTo>
                    <a:cubicBezTo>
                      <a:pt x="2994" y="5518"/>
                      <a:pt x="753" y="2195"/>
                      <a:pt x="252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18"/>
              <p:cNvSpPr/>
              <p:nvPr/>
            </p:nvSpPr>
            <p:spPr>
              <a:xfrm>
                <a:off x="1637220" y="1856524"/>
                <a:ext cx="35468" cy="123754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5471" extrusionOk="0">
                    <a:moveTo>
                      <a:pt x="784" y="1"/>
                    </a:moveTo>
                    <a:cubicBezTo>
                      <a:pt x="361" y="1"/>
                      <a:pt x="0" y="345"/>
                      <a:pt x="0" y="784"/>
                    </a:cubicBezTo>
                    <a:lnTo>
                      <a:pt x="0" y="5471"/>
                    </a:lnTo>
                    <a:lnTo>
                      <a:pt x="1568" y="5471"/>
                    </a:lnTo>
                    <a:lnTo>
                      <a:pt x="1568" y="784"/>
                    </a:lnTo>
                    <a:cubicBezTo>
                      <a:pt x="1568" y="345"/>
                      <a:pt x="1223" y="1"/>
                      <a:pt x="7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18"/>
              <p:cNvSpPr/>
              <p:nvPr/>
            </p:nvSpPr>
            <p:spPr>
              <a:xfrm>
                <a:off x="1637220" y="1904387"/>
                <a:ext cx="35468" cy="75890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3355" extrusionOk="0">
                    <a:moveTo>
                      <a:pt x="0" y="1"/>
                    </a:moveTo>
                    <a:lnTo>
                      <a:pt x="0" y="3355"/>
                    </a:lnTo>
                    <a:lnTo>
                      <a:pt x="1568" y="3355"/>
                    </a:lnTo>
                    <a:lnTo>
                      <a:pt x="156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18"/>
              <p:cNvSpPr/>
              <p:nvPr/>
            </p:nvSpPr>
            <p:spPr>
              <a:xfrm>
                <a:off x="1615935" y="1980253"/>
                <a:ext cx="67747" cy="124840"/>
              </a:xfrm>
              <a:custGeom>
                <a:avLst/>
                <a:gdLst/>
                <a:ahLst/>
                <a:cxnLst/>
                <a:rect l="l" t="t" r="r" b="b"/>
                <a:pathLst>
                  <a:path w="2995" h="5519" extrusionOk="0">
                    <a:moveTo>
                      <a:pt x="941" y="1"/>
                    </a:moveTo>
                    <a:cubicBezTo>
                      <a:pt x="941" y="1"/>
                      <a:pt x="1" y="3716"/>
                      <a:pt x="2995" y="5518"/>
                    </a:cubicBezTo>
                    <a:cubicBezTo>
                      <a:pt x="2995" y="5518"/>
                      <a:pt x="737" y="2180"/>
                      <a:pt x="250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18"/>
              <p:cNvSpPr/>
              <p:nvPr/>
            </p:nvSpPr>
            <p:spPr>
              <a:xfrm>
                <a:off x="1565245" y="1856163"/>
                <a:ext cx="35468" cy="123777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5472" extrusionOk="0">
                    <a:moveTo>
                      <a:pt x="784" y="1"/>
                    </a:moveTo>
                    <a:cubicBezTo>
                      <a:pt x="345" y="1"/>
                      <a:pt x="0" y="346"/>
                      <a:pt x="0" y="785"/>
                    </a:cubicBezTo>
                    <a:lnTo>
                      <a:pt x="0" y="5471"/>
                    </a:lnTo>
                    <a:lnTo>
                      <a:pt x="1568" y="5471"/>
                    </a:lnTo>
                    <a:lnTo>
                      <a:pt x="1568" y="785"/>
                    </a:lnTo>
                    <a:cubicBezTo>
                      <a:pt x="1568" y="346"/>
                      <a:pt x="1207" y="1"/>
                      <a:pt x="7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18"/>
              <p:cNvSpPr/>
              <p:nvPr/>
            </p:nvSpPr>
            <p:spPr>
              <a:xfrm>
                <a:off x="1565245" y="1904025"/>
                <a:ext cx="35468" cy="75913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3356" extrusionOk="0">
                    <a:moveTo>
                      <a:pt x="0" y="1"/>
                    </a:moveTo>
                    <a:lnTo>
                      <a:pt x="0" y="3355"/>
                    </a:lnTo>
                    <a:lnTo>
                      <a:pt x="1568" y="3355"/>
                    </a:lnTo>
                    <a:lnTo>
                      <a:pt x="156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18"/>
              <p:cNvSpPr/>
              <p:nvPr/>
            </p:nvSpPr>
            <p:spPr>
              <a:xfrm>
                <a:off x="1543621" y="1979914"/>
                <a:ext cx="68086" cy="124817"/>
              </a:xfrm>
              <a:custGeom>
                <a:avLst/>
                <a:gdLst/>
                <a:ahLst/>
                <a:cxnLst/>
                <a:rect l="l" t="t" r="r" b="b"/>
                <a:pathLst>
                  <a:path w="3010" h="5518" extrusionOk="0">
                    <a:moveTo>
                      <a:pt x="956" y="0"/>
                    </a:moveTo>
                    <a:cubicBezTo>
                      <a:pt x="956" y="0"/>
                      <a:pt x="0" y="3715"/>
                      <a:pt x="3010" y="5518"/>
                    </a:cubicBezTo>
                    <a:cubicBezTo>
                      <a:pt x="3010" y="5518"/>
                      <a:pt x="753" y="2179"/>
                      <a:pt x="252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729;p18"/>
              <p:cNvSpPr/>
              <p:nvPr/>
            </p:nvSpPr>
            <p:spPr>
              <a:xfrm>
                <a:off x="1499287" y="1855461"/>
                <a:ext cx="35853" cy="123754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5471" extrusionOk="0">
                    <a:moveTo>
                      <a:pt x="785" y="0"/>
                    </a:moveTo>
                    <a:cubicBezTo>
                      <a:pt x="361" y="0"/>
                      <a:pt x="1" y="361"/>
                      <a:pt x="1" y="800"/>
                    </a:cubicBezTo>
                    <a:lnTo>
                      <a:pt x="1" y="5471"/>
                    </a:lnTo>
                    <a:lnTo>
                      <a:pt x="1584" y="5471"/>
                    </a:lnTo>
                    <a:lnTo>
                      <a:pt x="1584" y="800"/>
                    </a:lnTo>
                    <a:cubicBezTo>
                      <a:pt x="1584" y="361"/>
                      <a:pt x="1224" y="0"/>
                      <a:pt x="7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" name="Google Shape;730;p18"/>
              <p:cNvSpPr/>
              <p:nvPr/>
            </p:nvSpPr>
            <p:spPr>
              <a:xfrm>
                <a:off x="1499287" y="1903324"/>
                <a:ext cx="35853" cy="75890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3355" extrusionOk="0">
                    <a:moveTo>
                      <a:pt x="1" y="1"/>
                    </a:moveTo>
                    <a:lnTo>
                      <a:pt x="1" y="3355"/>
                    </a:lnTo>
                    <a:lnTo>
                      <a:pt x="1584" y="3355"/>
                    </a:lnTo>
                    <a:lnTo>
                      <a:pt x="158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18"/>
              <p:cNvSpPr/>
              <p:nvPr/>
            </p:nvSpPr>
            <p:spPr>
              <a:xfrm>
                <a:off x="1478024" y="1979190"/>
                <a:ext cx="67747" cy="124840"/>
              </a:xfrm>
              <a:custGeom>
                <a:avLst/>
                <a:gdLst/>
                <a:ahLst/>
                <a:cxnLst/>
                <a:rect l="l" t="t" r="r" b="b"/>
                <a:pathLst>
                  <a:path w="2995" h="5519" extrusionOk="0">
                    <a:moveTo>
                      <a:pt x="941" y="1"/>
                    </a:moveTo>
                    <a:cubicBezTo>
                      <a:pt x="941" y="1"/>
                      <a:pt x="0" y="3731"/>
                      <a:pt x="2994" y="5518"/>
                    </a:cubicBezTo>
                    <a:cubicBezTo>
                      <a:pt x="2994" y="5518"/>
                      <a:pt x="737" y="2195"/>
                      <a:pt x="252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18"/>
              <p:cNvSpPr/>
              <p:nvPr/>
            </p:nvSpPr>
            <p:spPr>
              <a:xfrm>
                <a:off x="1427334" y="1855823"/>
                <a:ext cx="35468" cy="123754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5471" extrusionOk="0">
                    <a:moveTo>
                      <a:pt x="784" y="0"/>
                    </a:moveTo>
                    <a:cubicBezTo>
                      <a:pt x="345" y="0"/>
                      <a:pt x="0" y="361"/>
                      <a:pt x="0" y="784"/>
                    </a:cubicBezTo>
                    <a:lnTo>
                      <a:pt x="0" y="5470"/>
                    </a:lnTo>
                    <a:lnTo>
                      <a:pt x="1567" y="5470"/>
                    </a:lnTo>
                    <a:lnTo>
                      <a:pt x="1567" y="784"/>
                    </a:lnTo>
                    <a:cubicBezTo>
                      <a:pt x="1567" y="361"/>
                      <a:pt x="1223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18"/>
              <p:cNvSpPr/>
              <p:nvPr/>
            </p:nvSpPr>
            <p:spPr>
              <a:xfrm>
                <a:off x="1427334" y="1903686"/>
                <a:ext cx="35468" cy="75890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3355" extrusionOk="0">
                    <a:moveTo>
                      <a:pt x="0" y="0"/>
                    </a:moveTo>
                    <a:lnTo>
                      <a:pt x="0" y="3354"/>
                    </a:lnTo>
                    <a:lnTo>
                      <a:pt x="1567" y="3354"/>
                    </a:lnTo>
                    <a:lnTo>
                      <a:pt x="156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18"/>
              <p:cNvSpPr/>
              <p:nvPr/>
            </p:nvSpPr>
            <p:spPr>
              <a:xfrm>
                <a:off x="1406049" y="1979552"/>
                <a:ext cx="67747" cy="124817"/>
              </a:xfrm>
              <a:custGeom>
                <a:avLst/>
                <a:gdLst/>
                <a:ahLst/>
                <a:cxnLst/>
                <a:rect l="l" t="t" r="r" b="b"/>
                <a:pathLst>
                  <a:path w="2995" h="5518" extrusionOk="0">
                    <a:moveTo>
                      <a:pt x="941" y="0"/>
                    </a:moveTo>
                    <a:cubicBezTo>
                      <a:pt x="941" y="0"/>
                      <a:pt x="1" y="3731"/>
                      <a:pt x="2994" y="5518"/>
                    </a:cubicBezTo>
                    <a:cubicBezTo>
                      <a:pt x="2994" y="5518"/>
                      <a:pt x="737" y="2195"/>
                      <a:pt x="250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18"/>
              <p:cNvSpPr/>
              <p:nvPr/>
            </p:nvSpPr>
            <p:spPr>
              <a:xfrm>
                <a:off x="1361737" y="1855461"/>
                <a:ext cx="35468" cy="123754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5471" extrusionOk="0">
                    <a:moveTo>
                      <a:pt x="784" y="0"/>
                    </a:moveTo>
                    <a:cubicBezTo>
                      <a:pt x="345" y="0"/>
                      <a:pt x="0" y="345"/>
                      <a:pt x="0" y="784"/>
                    </a:cubicBezTo>
                    <a:lnTo>
                      <a:pt x="0" y="5471"/>
                    </a:lnTo>
                    <a:lnTo>
                      <a:pt x="1568" y="5471"/>
                    </a:lnTo>
                    <a:lnTo>
                      <a:pt x="1568" y="784"/>
                    </a:lnTo>
                    <a:cubicBezTo>
                      <a:pt x="1568" y="345"/>
                      <a:pt x="1207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18"/>
              <p:cNvSpPr/>
              <p:nvPr/>
            </p:nvSpPr>
            <p:spPr>
              <a:xfrm>
                <a:off x="1361737" y="1903324"/>
                <a:ext cx="35468" cy="75890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3355" extrusionOk="0">
                    <a:moveTo>
                      <a:pt x="0" y="1"/>
                    </a:moveTo>
                    <a:lnTo>
                      <a:pt x="0" y="3355"/>
                    </a:lnTo>
                    <a:lnTo>
                      <a:pt x="1568" y="3355"/>
                    </a:lnTo>
                    <a:lnTo>
                      <a:pt x="156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18"/>
              <p:cNvSpPr/>
              <p:nvPr/>
            </p:nvSpPr>
            <p:spPr>
              <a:xfrm>
                <a:off x="1340113" y="1979190"/>
                <a:ext cx="68086" cy="124840"/>
              </a:xfrm>
              <a:custGeom>
                <a:avLst/>
                <a:gdLst/>
                <a:ahLst/>
                <a:cxnLst/>
                <a:rect l="l" t="t" r="r" b="b"/>
                <a:pathLst>
                  <a:path w="3010" h="5519" extrusionOk="0">
                    <a:moveTo>
                      <a:pt x="956" y="1"/>
                    </a:moveTo>
                    <a:cubicBezTo>
                      <a:pt x="956" y="1"/>
                      <a:pt x="0" y="3716"/>
                      <a:pt x="3010" y="5518"/>
                    </a:cubicBezTo>
                    <a:cubicBezTo>
                      <a:pt x="3010" y="5518"/>
                      <a:pt x="753" y="2180"/>
                      <a:pt x="252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18"/>
              <p:cNvSpPr/>
              <p:nvPr/>
            </p:nvSpPr>
            <p:spPr>
              <a:xfrm>
                <a:off x="1301818" y="1905088"/>
                <a:ext cx="647430" cy="40445"/>
              </a:xfrm>
              <a:custGeom>
                <a:avLst/>
                <a:gdLst/>
                <a:ahLst/>
                <a:cxnLst/>
                <a:rect l="l" t="t" r="r" b="b"/>
                <a:pathLst>
                  <a:path w="28622" h="1788" extrusionOk="0">
                    <a:moveTo>
                      <a:pt x="862" y="1"/>
                    </a:moveTo>
                    <a:cubicBezTo>
                      <a:pt x="392" y="1"/>
                      <a:pt x="0" y="377"/>
                      <a:pt x="0" y="847"/>
                    </a:cubicBezTo>
                    <a:lnTo>
                      <a:pt x="0" y="926"/>
                    </a:lnTo>
                    <a:cubicBezTo>
                      <a:pt x="0" y="1396"/>
                      <a:pt x="392" y="1788"/>
                      <a:pt x="862" y="1788"/>
                    </a:cubicBezTo>
                    <a:lnTo>
                      <a:pt x="27775" y="1788"/>
                    </a:lnTo>
                    <a:cubicBezTo>
                      <a:pt x="28230" y="1788"/>
                      <a:pt x="28622" y="1396"/>
                      <a:pt x="28622" y="926"/>
                    </a:cubicBezTo>
                    <a:lnTo>
                      <a:pt x="28622" y="847"/>
                    </a:lnTo>
                    <a:cubicBezTo>
                      <a:pt x="28622" y="377"/>
                      <a:pt x="28230" y="1"/>
                      <a:pt x="2777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18"/>
              <p:cNvSpPr/>
              <p:nvPr/>
            </p:nvSpPr>
            <p:spPr>
              <a:xfrm>
                <a:off x="1305370" y="1937005"/>
                <a:ext cx="639988" cy="8528"/>
              </a:xfrm>
              <a:custGeom>
                <a:avLst/>
                <a:gdLst/>
                <a:ahLst/>
                <a:cxnLst/>
                <a:rect l="l" t="t" r="r" b="b"/>
                <a:pathLst>
                  <a:path w="28293" h="377" extrusionOk="0">
                    <a:moveTo>
                      <a:pt x="0" y="1"/>
                    </a:moveTo>
                    <a:cubicBezTo>
                      <a:pt x="157" y="220"/>
                      <a:pt x="408" y="377"/>
                      <a:pt x="705" y="377"/>
                    </a:cubicBezTo>
                    <a:lnTo>
                      <a:pt x="27618" y="377"/>
                    </a:lnTo>
                    <a:cubicBezTo>
                      <a:pt x="27885" y="377"/>
                      <a:pt x="28135" y="236"/>
                      <a:pt x="28292" y="16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18"/>
              <p:cNvSpPr/>
              <p:nvPr/>
            </p:nvSpPr>
            <p:spPr>
              <a:xfrm>
                <a:off x="1904198" y="1894819"/>
                <a:ext cx="79080" cy="92900"/>
              </a:xfrm>
              <a:custGeom>
                <a:avLst/>
                <a:gdLst/>
                <a:ahLst/>
                <a:cxnLst/>
                <a:rect l="l" t="t" r="r" b="b"/>
                <a:pathLst>
                  <a:path w="3496" h="4107" extrusionOk="0">
                    <a:moveTo>
                      <a:pt x="0" y="0"/>
                    </a:moveTo>
                    <a:lnTo>
                      <a:pt x="0" y="4107"/>
                    </a:lnTo>
                    <a:lnTo>
                      <a:pt x="3495" y="4107"/>
                    </a:lnTo>
                    <a:lnTo>
                      <a:pt x="349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18"/>
              <p:cNvSpPr/>
              <p:nvPr/>
            </p:nvSpPr>
            <p:spPr>
              <a:xfrm>
                <a:off x="1968708" y="1894819"/>
                <a:ext cx="14567" cy="92900"/>
              </a:xfrm>
              <a:custGeom>
                <a:avLst/>
                <a:gdLst/>
                <a:ahLst/>
                <a:cxnLst/>
                <a:rect l="l" t="t" r="r" b="b"/>
                <a:pathLst>
                  <a:path w="644" h="4107" extrusionOk="0">
                    <a:moveTo>
                      <a:pt x="1" y="0"/>
                    </a:moveTo>
                    <a:lnTo>
                      <a:pt x="1" y="4107"/>
                    </a:lnTo>
                    <a:lnTo>
                      <a:pt x="643" y="4107"/>
                    </a:lnTo>
                    <a:lnTo>
                      <a:pt x="64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18"/>
              <p:cNvSpPr/>
              <p:nvPr/>
            </p:nvSpPr>
            <p:spPr>
              <a:xfrm>
                <a:off x="1983253" y="1856163"/>
                <a:ext cx="42571" cy="169854"/>
              </a:xfrm>
              <a:custGeom>
                <a:avLst/>
                <a:gdLst/>
                <a:ahLst/>
                <a:cxnLst/>
                <a:rect l="l" t="t" r="r" b="b"/>
                <a:pathLst>
                  <a:path w="1882" h="7509" extrusionOk="0">
                    <a:moveTo>
                      <a:pt x="0" y="1"/>
                    </a:moveTo>
                    <a:lnTo>
                      <a:pt x="0" y="7509"/>
                    </a:lnTo>
                    <a:lnTo>
                      <a:pt x="1881" y="6568"/>
                    </a:lnTo>
                    <a:lnTo>
                      <a:pt x="1881" y="98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43" name="Google Shape;743;p18"/>
              <p:cNvGrpSpPr/>
              <p:nvPr/>
            </p:nvGrpSpPr>
            <p:grpSpPr>
              <a:xfrm>
                <a:off x="1232163" y="2082042"/>
                <a:ext cx="887473" cy="29813"/>
                <a:chOff x="1940225" y="1078650"/>
                <a:chExt cx="980850" cy="32950"/>
              </a:xfrm>
            </p:grpSpPr>
            <p:sp>
              <p:nvSpPr>
                <p:cNvPr id="744" name="Google Shape;744;p18"/>
                <p:cNvSpPr/>
                <p:nvPr/>
              </p:nvSpPr>
              <p:spPr>
                <a:xfrm>
                  <a:off x="1940225" y="1078650"/>
                  <a:ext cx="138375" cy="3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35" h="1286" extrusionOk="0">
                      <a:moveTo>
                        <a:pt x="1271" y="0"/>
                      </a:moveTo>
                      <a:cubicBezTo>
                        <a:pt x="565" y="0"/>
                        <a:pt x="1" y="565"/>
                        <a:pt x="1" y="1286"/>
                      </a:cubicBezTo>
                      <a:lnTo>
                        <a:pt x="5534" y="1286"/>
                      </a:lnTo>
                      <a:cubicBezTo>
                        <a:pt x="5534" y="565"/>
                        <a:pt x="4954" y="0"/>
                        <a:pt x="4249" y="0"/>
                      </a:cubicBezTo>
                      <a:close/>
                    </a:path>
                  </a:pathLst>
                </a:custGeom>
                <a:solidFill>
                  <a:srgbClr val="F9C3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5" name="Google Shape;745;p18"/>
                <p:cNvSpPr/>
                <p:nvPr/>
              </p:nvSpPr>
              <p:spPr>
                <a:xfrm>
                  <a:off x="2081300" y="1078650"/>
                  <a:ext cx="138750" cy="3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50" h="1286" extrusionOk="0">
                      <a:moveTo>
                        <a:pt x="1286" y="0"/>
                      </a:moveTo>
                      <a:cubicBezTo>
                        <a:pt x="581" y="0"/>
                        <a:pt x="1" y="565"/>
                        <a:pt x="1" y="1286"/>
                      </a:cubicBezTo>
                      <a:lnTo>
                        <a:pt x="5549" y="1286"/>
                      </a:lnTo>
                      <a:cubicBezTo>
                        <a:pt x="5549" y="565"/>
                        <a:pt x="4969" y="0"/>
                        <a:pt x="4264" y="0"/>
                      </a:cubicBezTo>
                      <a:close/>
                    </a:path>
                  </a:pathLst>
                </a:custGeom>
                <a:solidFill>
                  <a:srgbClr val="F9C3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6" name="Google Shape;746;p18"/>
                <p:cNvSpPr/>
                <p:nvPr/>
              </p:nvSpPr>
              <p:spPr>
                <a:xfrm>
                  <a:off x="2221600" y="1078650"/>
                  <a:ext cx="138725" cy="3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9" h="1286" extrusionOk="0">
                      <a:moveTo>
                        <a:pt x="1285" y="0"/>
                      </a:moveTo>
                      <a:cubicBezTo>
                        <a:pt x="580" y="0"/>
                        <a:pt x="0" y="565"/>
                        <a:pt x="0" y="1286"/>
                      </a:cubicBezTo>
                      <a:lnTo>
                        <a:pt x="5549" y="1286"/>
                      </a:lnTo>
                      <a:cubicBezTo>
                        <a:pt x="5549" y="565"/>
                        <a:pt x="4969" y="0"/>
                        <a:pt x="4264" y="0"/>
                      </a:cubicBezTo>
                      <a:close/>
                    </a:path>
                  </a:pathLst>
                </a:custGeom>
                <a:solidFill>
                  <a:srgbClr val="F9C3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7" name="Google Shape;747;p18"/>
                <p:cNvSpPr/>
                <p:nvPr/>
              </p:nvSpPr>
              <p:spPr>
                <a:xfrm>
                  <a:off x="2363050" y="1078650"/>
                  <a:ext cx="138350" cy="3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34" h="1286" extrusionOk="0">
                      <a:moveTo>
                        <a:pt x="1286" y="0"/>
                      </a:moveTo>
                      <a:cubicBezTo>
                        <a:pt x="565" y="0"/>
                        <a:pt x="1" y="565"/>
                        <a:pt x="1" y="1286"/>
                      </a:cubicBezTo>
                      <a:lnTo>
                        <a:pt x="5534" y="1286"/>
                      </a:lnTo>
                      <a:cubicBezTo>
                        <a:pt x="5534" y="565"/>
                        <a:pt x="4969" y="0"/>
                        <a:pt x="4248" y="0"/>
                      </a:cubicBezTo>
                      <a:close/>
                    </a:path>
                  </a:pathLst>
                </a:custGeom>
                <a:solidFill>
                  <a:srgbClr val="F9C3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8" name="Google Shape;748;p18"/>
                <p:cNvSpPr/>
                <p:nvPr/>
              </p:nvSpPr>
              <p:spPr>
                <a:xfrm>
                  <a:off x="2500975" y="1079425"/>
                  <a:ext cx="138750" cy="32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50" h="1287" extrusionOk="0">
                      <a:moveTo>
                        <a:pt x="1286" y="1"/>
                      </a:moveTo>
                      <a:cubicBezTo>
                        <a:pt x="581" y="1"/>
                        <a:pt x="1" y="565"/>
                        <a:pt x="1" y="1286"/>
                      </a:cubicBezTo>
                      <a:lnTo>
                        <a:pt x="5550" y="1286"/>
                      </a:lnTo>
                      <a:cubicBezTo>
                        <a:pt x="5550" y="565"/>
                        <a:pt x="4970" y="1"/>
                        <a:pt x="4264" y="1"/>
                      </a:cubicBezTo>
                      <a:close/>
                    </a:path>
                  </a:pathLst>
                </a:custGeom>
                <a:solidFill>
                  <a:srgbClr val="F9C3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9" name="Google Shape;749;p18"/>
                <p:cNvSpPr/>
                <p:nvPr/>
              </p:nvSpPr>
              <p:spPr>
                <a:xfrm>
                  <a:off x="2642450" y="1079425"/>
                  <a:ext cx="138350" cy="32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34" h="1287" extrusionOk="0">
                      <a:moveTo>
                        <a:pt x="1286" y="1"/>
                      </a:moveTo>
                      <a:cubicBezTo>
                        <a:pt x="580" y="1"/>
                        <a:pt x="0" y="565"/>
                        <a:pt x="0" y="1286"/>
                      </a:cubicBezTo>
                      <a:lnTo>
                        <a:pt x="5533" y="1286"/>
                      </a:lnTo>
                      <a:cubicBezTo>
                        <a:pt x="5533" y="565"/>
                        <a:pt x="4969" y="1"/>
                        <a:pt x="4248" y="1"/>
                      </a:cubicBezTo>
                      <a:close/>
                    </a:path>
                  </a:pathLst>
                </a:custGeom>
                <a:solidFill>
                  <a:srgbClr val="F9C3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0" name="Google Shape;750;p18"/>
                <p:cNvSpPr/>
                <p:nvPr/>
              </p:nvSpPr>
              <p:spPr>
                <a:xfrm>
                  <a:off x="2782725" y="1079425"/>
                  <a:ext cx="138350" cy="32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34" h="1287" extrusionOk="0">
                      <a:moveTo>
                        <a:pt x="1270" y="1"/>
                      </a:moveTo>
                      <a:cubicBezTo>
                        <a:pt x="565" y="1"/>
                        <a:pt x="1" y="565"/>
                        <a:pt x="1" y="1286"/>
                      </a:cubicBezTo>
                      <a:lnTo>
                        <a:pt x="5534" y="1286"/>
                      </a:lnTo>
                      <a:cubicBezTo>
                        <a:pt x="5534" y="565"/>
                        <a:pt x="4954" y="1"/>
                        <a:pt x="4249" y="1"/>
                      </a:cubicBezTo>
                      <a:close/>
                    </a:path>
                  </a:pathLst>
                </a:custGeom>
                <a:solidFill>
                  <a:srgbClr val="F9C3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751" name="Google Shape;751;p18"/>
          <p:cNvSpPr/>
          <p:nvPr/>
        </p:nvSpPr>
        <p:spPr>
          <a:xfrm>
            <a:off x="5693050" y="4100472"/>
            <a:ext cx="3487045" cy="384020"/>
          </a:xfrm>
          <a:custGeom>
            <a:avLst/>
            <a:gdLst/>
            <a:ahLst/>
            <a:cxnLst/>
            <a:rect l="l" t="t" r="r" b="b"/>
            <a:pathLst>
              <a:path w="46726" h="5146" extrusionOk="0">
                <a:moveTo>
                  <a:pt x="458" y="1097"/>
                </a:moveTo>
                <a:cubicBezTo>
                  <a:pt x="1952" y="1687"/>
                  <a:pt x="3205" y="2193"/>
                  <a:pt x="4241" y="2603"/>
                </a:cubicBezTo>
                <a:cubicBezTo>
                  <a:pt x="2518" y="3277"/>
                  <a:pt x="1048" y="3856"/>
                  <a:pt x="458" y="4073"/>
                </a:cubicBezTo>
                <a:lnTo>
                  <a:pt x="458" y="1097"/>
                </a:lnTo>
                <a:close/>
                <a:moveTo>
                  <a:pt x="9254" y="1097"/>
                </a:moveTo>
                <a:lnTo>
                  <a:pt x="9254" y="4073"/>
                </a:lnTo>
                <a:cubicBezTo>
                  <a:pt x="8663" y="3856"/>
                  <a:pt x="7193" y="3277"/>
                  <a:pt x="5470" y="2603"/>
                </a:cubicBezTo>
                <a:cubicBezTo>
                  <a:pt x="6507" y="2193"/>
                  <a:pt x="7760" y="1687"/>
                  <a:pt x="9254" y="1097"/>
                </a:cubicBezTo>
                <a:close/>
                <a:moveTo>
                  <a:pt x="9712" y="1097"/>
                </a:moveTo>
                <a:cubicBezTo>
                  <a:pt x="11206" y="1687"/>
                  <a:pt x="12459" y="2193"/>
                  <a:pt x="13495" y="2603"/>
                </a:cubicBezTo>
                <a:cubicBezTo>
                  <a:pt x="11772" y="3277"/>
                  <a:pt x="10302" y="3856"/>
                  <a:pt x="9712" y="4073"/>
                </a:cubicBezTo>
                <a:lnTo>
                  <a:pt x="9712" y="1097"/>
                </a:lnTo>
                <a:close/>
                <a:moveTo>
                  <a:pt x="18507" y="1097"/>
                </a:moveTo>
                <a:lnTo>
                  <a:pt x="18507" y="4073"/>
                </a:lnTo>
                <a:cubicBezTo>
                  <a:pt x="17917" y="3856"/>
                  <a:pt x="16447" y="3277"/>
                  <a:pt x="14724" y="2603"/>
                </a:cubicBezTo>
                <a:cubicBezTo>
                  <a:pt x="15760" y="2193"/>
                  <a:pt x="17013" y="1687"/>
                  <a:pt x="18507" y="1097"/>
                </a:cubicBezTo>
                <a:close/>
                <a:moveTo>
                  <a:pt x="18965" y="1097"/>
                </a:moveTo>
                <a:cubicBezTo>
                  <a:pt x="20459" y="1687"/>
                  <a:pt x="21712" y="2193"/>
                  <a:pt x="22748" y="2603"/>
                </a:cubicBezTo>
                <a:cubicBezTo>
                  <a:pt x="21025" y="3277"/>
                  <a:pt x="19555" y="3856"/>
                  <a:pt x="18965" y="4073"/>
                </a:cubicBezTo>
                <a:lnTo>
                  <a:pt x="18965" y="1097"/>
                </a:lnTo>
                <a:close/>
                <a:moveTo>
                  <a:pt x="27761" y="1097"/>
                </a:moveTo>
                <a:lnTo>
                  <a:pt x="27761" y="4073"/>
                </a:lnTo>
                <a:cubicBezTo>
                  <a:pt x="27170" y="3856"/>
                  <a:pt x="25700" y="3277"/>
                  <a:pt x="23977" y="2603"/>
                </a:cubicBezTo>
                <a:cubicBezTo>
                  <a:pt x="25014" y="2193"/>
                  <a:pt x="26267" y="1687"/>
                  <a:pt x="27761" y="1097"/>
                </a:cubicBezTo>
                <a:close/>
                <a:moveTo>
                  <a:pt x="28219" y="1097"/>
                </a:moveTo>
                <a:cubicBezTo>
                  <a:pt x="29713" y="1687"/>
                  <a:pt x="30966" y="2193"/>
                  <a:pt x="32002" y="2603"/>
                </a:cubicBezTo>
                <a:cubicBezTo>
                  <a:pt x="30279" y="3277"/>
                  <a:pt x="28809" y="3856"/>
                  <a:pt x="28219" y="4073"/>
                </a:cubicBezTo>
                <a:lnTo>
                  <a:pt x="28219" y="1097"/>
                </a:lnTo>
                <a:close/>
                <a:moveTo>
                  <a:pt x="37014" y="1097"/>
                </a:moveTo>
                <a:lnTo>
                  <a:pt x="37014" y="4073"/>
                </a:lnTo>
                <a:cubicBezTo>
                  <a:pt x="36424" y="3856"/>
                  <a:pt x="34954" y="3277"/>
                  <a:pt x="33231" y="2603"/>
                </a:cubicBezTo>
                <a:cubicBezTo>
                  <a:pt x="34267" y="2193"/>
                  <a:pt x="35520" y="1687"/>
                  <a:pt x="37014" y="1097"/>
                </a:cubicBezTo>
                <a:close/>
                <a:moveTo>
                  <a:pt x="37472" y="1097"/>
                </a:moveTo>
                <a:cubicBezTo>
                  <a:pt x="38966" y="1687"/>
                  <a:pt x="40219" y="2193"/>
                  <a:pt x="41255" y="2603"/>
                </a:cubicBezTo>
                <a:cubicBezTo>
                  <a:pt x="39532" y="3277"/>
                  <a:pt x="38062" y="3856"/>
                  <a:pt x="37472" y="4073"/>
                </a:cubicBezTo>
                <a:lnTo>
                  <a:pt x="37472" y="1097"/>
                </a:lnTo>
                <a:close/>
                <a:moveTo>
                  <a:pt x="46268" y="1097"/>
                </a:moveTo>
                <a:lnTo>
                  <a:pt x="46268" y="4073"/>
                </a:lnTo>
                <a:cubicBezTo>
                  <a:pt x="45677" y="3856"/>
                  <a:pt x="44207" y="3277"/>
                  <a:pt x="42484" y="2603"/>
                </a:cubicBezTo>
                <a:cubicBezTo>
                  <a:pt x="43521" y="2193"/>
                  <a:pt x="44774" y="1687"/>
                  <a:pt x="46268" y="1097"/>
                </a:cubicBezTo>
                <a:close/>
                <a:moveTo>
                  <a:pt x="0" y="0"/>
                </a:moveTo>
                <a:lnTo>
                  <a:pt x="0" y="5145"/>
                </a:lnTo>
                <a:lnTo>
                  <a:pt x="458" y="5145"/>
                </a:lnTo>
                <a:lnTo>
                  <a:pt x="458" y="4543"/>
                </a:lnTo>
                <a:cubicBezTo>
                  <a:pt x="832" y="4410"/>
                  <a:pt x="1880" y="4024"/>
                  <a:pt x="4856" y="2844"/>
                </a:cubicBezTo>
                <a:cubicBezTo>
                  <a:pt x="7832" y="4024"/>
                  <a:pt x="8880" y="4410"/>
                  <a:pt x="9254" y="4543"/>
                </a:cubicBezTo>
                <a:lnTo>
                  <a:pt x="9254" y="5145"/>
                </a:lnTo>
                <a:lnTo>
                  <a:pt x="9712" y="5145"/>
                </a:lnTo>
                <a:lnTo>
                  <a:pt x="9712" y="4543"/>
                </a:lnTo>
                <a:cubicBezTo>
                  <a:pt x="10085" y="4410"/>
                  <a:pt x="11133" y="4024"/>
                  <a:pt x="14109" y="2844"/>
                </a:cubicBezTo>
                <a:cubicBezTo>
                  <a:pt x="17085" y="4024"/>
                  <a:pt x="18134" y="4410"/>
                  <a:pt x="18507" y="4543"/>
                </a:cubicBezTo>
                <a:lnTo>
                  <a:pt x="18507" y="5145"/>
                </a:lnTo>
                <a:lnTo>
                  <a:pt x="18965" y="5145"/>
                </a:lnTo>
                <a:lnTo>
                  <a:pt x="18965" y="4543"/>
                </a:lnTo>
                <a:cubicBezTo>
                  <a:pt x="19339" y="4410"/>
                  <a:pt x="20387" y="4024"/>
                  <a:pt x="23363" y="2844"/>
                </a:cubicBezTo>
                <a:cubicBezTo>
                  <a:pt x="26339" y="4024"/>
                  <a:pt x="27387" y="4410"/>
                  <a:pt x="27761" y="4543"/>
                </a:cubicBezTo>
                <a:lnTo>
                  <a:pt x="27761" y="5145"/>
                </a:lnTo>
                <a:lnTo>
                  <a:pt x="28219" y="5145"/>
                </a:lnTo>
                <a:lnTo>
                  <a:pt x="28219" y="4543"/>
                </a:lnTo>
                <a:cubicBezTo>
                  <a:pt x="28592" y="4410"/>
                  <a:pt x="29640" y="4024"/>
                  <a:pt x="32616" y="2844"/>
                </a:cubicBezTo>
                <a:cubicBezTo>
                  <a:pt x="35592" y="4024"/>
                  <a:pt x="36641" y="4410"/>
                  <a:pt x="37014" y="4543"/>
                </a:cubicBezTo>
                <a:lnTo>
                  <a:pt x="37014" y="5145"/>
                </a:lnTo>
                <a:lnTo>
                  <a:pt x="37472" y="5145"/>
                </a:lnTo>
                <a:lnTo>
                  <a:pt x="37472" y="4543"/>
                </a:lnTo>
                <a:cubicBezTo>
                  <a:pt x="37846" y="4410"/>
                  <a:pt x="38894" y="4024"/>
                  <a:pt x="41870" y="2844"/>
                </a:cubicBezTo>
                <a:cubicBezTo>
                  <a:pt x="44846" y="4024"/>
                  <a:pt x="45894" y="4410"/>
                  <a:pt x="46268" y="4543"/>
                </a:cubicBezTo>
                <a:lnTo>
                  <a:pt x="46268" y="5145"/>
                </a:lnTo>
                <a:lnTo>
                  <a:pt x="46726" y="5145"/>
                </a:lnTo>
                <a:lnTo>
                  <a:pt x="46726" y="0"/>
                </a:lnTo>
                <a:lnTo>
                  <a:pt x="46268" y="0"/>
                </a:lnTo>
                <a:lnTo>
                  <a:pt x="46268" y="603"/>
                </a:lnTo>
                <a:cubicBezTo>
                  <a:pt x="44930" y="1145"/>
                  <a:pt x="43340" y="1771"/>
                  <a:pt x="41870" y="2362"/>
                </a:cubicBezTo>
                <a:cubicBezTo>
                  <a:pt x="40400" y="1771"/>
                  <a:pt x="38810" y="1145"/>
                  <a:pt x="37472" y="603"/>
                </a:cubicBezTo>
                <a:lnTo>
                  <a:pt x="37472" y="0"/>
                </a:lnTo>
                <a:lnTo>
                  <a:pt x="37014" y="0"/>
                </a:lnTo>
                <a:lnTo>
                  <a:pt x="37014" y="603"/>
                </a:lnTo>
                <a:cubicBezTo>
                  <a:pt x="35677" y="1145"/>
                  <a:pt x="34086" y="1771"/>
                  <a:pt x="32616" y="2362"/>
                </a:cubicBezTo>
                <a:cubicBezTo>
                  <a:pt x="31146" y="1771"/>
                  <a:pt x="29556" y="1145"/>
                  <a:pt x="28219" y="603"/>
                </a:cubicBezTo>
                <a:lnTo>
                  <a:pt x="28219" y="0"/>
                </a:lnTo>
                <a:lnTo>
                  <a:pt x="27761" y="0"/>
                </a:lnTo>
                <a:lnTo>
                  <a:pt x="27761" y="603"/>
                </a:lnTo>
                <a:cubicBezTo>
                  <a:pt x="26423" y="1145"/>
                  <a:pt x="24833" y="1771"/>
                  <a:pt x="23363" y="2362"/>
                </a:cubicBezTo>
                <a:cubicBezTo>
                  <a:pt x="21893" y="1771"/>
                  <a:pt x="20303" y="1145"/>
                  <a:pt x="18965" y="603"/>
                </a:cubicBezTo>
                <a:lnTo>
                  <a:pt x="18965" y="0"/>
                </a:lnTo>
                <a:lnTo>
                  <a:pt x="18507" y="0"/>
                </a:lnTo>
                <a:lnTo>
                  <a:pt x="18507" y="603"/>
                </a:lnTo>
                <a:cubicBezTo>
                  <a:pt x="17170" y="1145"/>
                  <a:pt x="15579" y="1771"/>
                  <a:pt x="14109" y="2362"/>
                </a:cubicBezTo>
                <a:cubicBezTo>
                  <a:pt x="12639" y="1771"/>
                  <a:pt x="11049" y="1145"/>
                  <a:pt x="9712" y="603"/>
                </a:cubicBezTo>
                <a:lnTo>
                  <a:pt x="9712" y="0"/>
                </a:lnTo>
                <a:lnTo>
                  <a:pt x="9254" y="0"/>
                </a:lnTo>
                <a:lnTo>
                  <a:pt x="9254" y="603"/>
                </a:lnTo>
                <a:cubicBezTo>
                  <a:pt x="7916" y="1145"/>
                  <a:pt x="6326" y="1771"/>
                  <a:pt x="4856" y="2362"/>
                </a:cubicBezTo>
                <a:cubicBezTo>
                  <a:pt x="3386" y="1771"/>
                  <a:pt x="1796" y="1145"/>
                  <a:pt x="458" y="603"/>
                </a:cubicBezTo>
                <a:lnTo>
                  <a:pt x="45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2" name="Google Shape;752;p18"/>
          <p:cNvSpPr/>
          <p:nvPr/>
        </p:nvSpPr>
        <p:spPr>
          <a:xfrm flipH="1">
            <a:off x="8704203" y="4484499"/>
            <a:ext cx="396896" cy="734783"/>
          </a:xfrm>
          <a:custGeom>
            <a:avLst/>
            <a:gdLst/>
            <a:ahLst/>
            <a:cxnLst/>
            <a:rect l="l" t="t" r="r" b="b"/>
            <a:pathLst>
              <a:path w="10930" h="20235" extrusionOk="0">
                <a:moveTo>
                  <a:pt x="4194" y="1"/>
                </a:moveTo>
                <a:cubicBezTo>
                  <a:pt x="4178" y="1"/>
                  <a:pt x="4162" y="2"/>
                  <a:pt x="4146" y="5"/>
                </a:cubicBezTo>
                <a:cubicBezTo>
                  <a:pt x="3399" y="125"/>
                  <a:pt x="2881" y="1824"/>
                  <a:pt x="3146" y="3631"/>
                </a:cubicBezTo>
                <a:cubicBezTo>
                  <a:pt x="3351" y="5089"/>
                  <a:pt x="3953" y="6125"/>
                  <a:pt x="4170" y="6451"/>
                </a:cubicBezTo>
                <a:cubicBezTo>
                  <a:pt x="4218" y="7487"/>
                  <a:pt x="4314" y="8451"/>
                  <a:pt x="4447" y="9379"/>
                </a:cubicBezTo>
                <a:cubicBezTo>
                  <a:pt x="3902" y="8722"/>
                  <a:pt x="970" y="5231"/>
                  <a:pt x="212" y="5231"/>
                </a:cubicBezTo>
                <a:cubicBezTo>
                  <a:pt x="66" y="5231"/>
                  <a:pt x="0" y="5361"/>
                  <a:pt x="49" y="5668"/>
                </a:cubicBezTo>
                <a:cubicBezTo>
                  <a:pt x="362" y="7571"/>
                  <a:pt x="4001" y="9861"/>
                  <a:pt x="4580" y="10210"/>
                </a:cubicBezTo>
                <a:cubicBezTo>
                  <a:pt x="4869" y="11837"/>
                  <a:pt x="5278" y="13258"/>
                  <a:pt x="5736" y="14499"/>
                </a:cubicBezTo>
                <a:cubicBezTo>
                  <a:pt x="5102" y="13913"/>
                  <a:pt x="1825" y="10929"/>
                  <a:pt x="1146" y="10929"/>
                </a:cubicBezTo>
                <a:cubicBezTo>
                  <a:pt x="974" y="10929"/>
                  <a:pt x="969" y="11122"/>
                  <a:pt x="1218" y="11596"/>
                </a:cubicBezTo>
                <a:cubicBezTo>
                  <a:pt x="2423" y="13921"/>
                  <a:pt x="5483" y="15054"/>
                  <a:pt x="6025" y="15234"/>
                </a:cubicBezTo>
                <a:cubicBezTo>
                  <a:pt x="6616" y="16704"/>
                  <a:pt x="7254" y="17861"/>
                  <a:pt x="7785" y="18680"/>
                </a:cubicBezTo>
                <a:cubicBezTo>
                  <a:pt x="7107" y="18257"/>
                  <a:pt x="4175" y="16446"/>
                  <a:pt x="3226" y="16446"/>
                </a:cubicBezTo>
                <a:cubicBezTo>
                  <a:pt x="2959" y="16446"/>
                  <a:pt x="2849" y="16589"/>
                  <a:pt x="2989" y="16945"/>
                </a:cubicBezTo>
                <a:cubicBezTo>
                  <a:pt x="3640" y="18596"/>
                  <a:pt x="7712" y="19476"/>
                  <a:pt x="8423" y="19620"/>
                </a:cubicBezTo>
                <a:cubicBezTo>
                  <a:pt x="8700" y="19994"/>
                  <a:pt x="8881" y="20198"/>
                  <a:pt x="8881" y="20211"/>
                </a:cubicBezTo>
                <a:cubicBezTo>
                  <a:pt x="8905" y="20223"/>
                  <a:pt x="8929" y="20235"/>
                  <a:pt x="8953" y="20235"/>
                </a:cubicBezTo>
                <a:cubicBezTo>
                  <a:pt x="8965" y="20235"/>
                  <a:pt x="8977" y="20223"/>
                  <a:pt x="9001" y="20211"/>
                </a:cubicBezTo>
                <a:cubicBezTo>
                  <a:pt x="9026" y="20186"/>
                  <a:pt x="9026" y="20138"/>
                  <a:pt x="9001" y="20102"/>
                </a:cubicBezTo>
                <a:cubicBezTo>
                  <a:pt x="9001" y="20102"/>
                  <a:pt x="8833" y="19921"/>
                  <a:pt x="8580" y="19572"/>
                </a:cubicBezTo>
                <a:cubicBezTo>
                  <a:pt x="8905" y="19054"/>
                  <a:pt x="10929" y="15632"/>
                  <a:pt x="10170" y="13403"/>
                </a:cubicBezTo>
                <a:cubicBezTo>
                  <a:pt x="10058" y="13076"/>
                  <a:pt x="9936" y="12935"/>
                  <a:pt x="9808" y="12935"/>
                </a:cubicBezTo>
                <a:cubicBezTo>
                  <a:pt x="9052" y="12935"/>
                  <a:pt x="8096" y="17853"/>
                  <a:pt x="7941" y="18656"/>
                </a:cubicBezTo>
                <a:cubicBezTo>
                  <a:pt x="7568" y="18078"/>
                  <a:pt x="7134" y="17319"/>
                  <a:pt x="6688" y="16403"/>
                </a:cubicBezTo>
                <a:cubicBezTo>
                  <a:pt x="6519" y="16042"/>
                  <a:pt x="6339" y="15632"/>
                  <a:pt x="6158" y="15186"/>
                </a:cubicBezTo>
                <a:cubicBezTo>
                  <a:pt x="6519" y="14680"/>
                  <a:pt x="8628" y="11620"/>
                  <a:pt x="8170" y="9632"/>
                </a:cubicBezTo>
                <a:cubicBezTo>
                  <a:pt x="8104" y="9337"/>
                  <a:pt x="8013" y="9210"/>
                  <a:pt x="7904" y="9210"/>
                </a:cubicBezTo>
                <a:cubicBezTo>
                  <a:pt x="7272" y="9210"/>
                  <a:pt x="6047" y="13483"/>
                  <a:pt x="5821" y="14295"/>
                </a:cubicBezTo>
                <a:cubicBezTo>
                  <a:pt x="5399" y="13138"/>
                  <a:pt x="5013" y="11764"/>
                  <a:pt x="4736" y="10186"/>
                </a:cubicBezTo>
                <a:cubicBezTo>
                  <a:pt x="5206" y="9692"/>
                  <a:pt x="7941" y="6728"/>
                  <a:pt x="7519" y="4764"/>
                </a:cubicBezTo>
                <a:cubicBezTo>
                  <a:pt x="7457" y="4476"/>
                  <a:pt x="7357" y="4352"/>
                  <a:pt x="7231" y="4352"/>
                </a:cubicBezTo>
                <a:cubicBezTo>
                  <a:pt x="6507" y="4352"/>
                  <a:pt x="4920" y="8456"/>
                  <a:pt x="4592" y="9318"/>
                </a:cubicBezTo>
                <a:cubicBezTo>
                  <a:pt x="4459" y="8403"/>
                  <a:pt x="4363" y="7427"/>
                  <a:pt x="4327" y="6378"/>
                </a:cubicBezTo>
                <a:cubicBezTo>
                  <a:pt x="4483" y="5957"/>
                  <a:pt x="4857" y="4848"/>
                  <a:pt x="5025" y="3836"/>
                </a:cubicBezTo>
                <a:cubicBezTo>
                  <a:pt x="5238" y="2610"/>
                  <a:pt x="4908" y="1"/>
                  <a:pt x="419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3" name="Google Shape;753;p18"/>
          <p:cNvSpPr/>
          <p:nvPr/>
        </p:nvSpPr>
        <p:spPr>
          <a:xfrm flipH="1">
            <a:off x="8356718" y="4608571"/>
            <a:ext cx="322673" cy="754320"/>
          </a:xfrm>
          <a:custGeom>
            <a:avLst/>
            <a:gdLst/>
            <a:ahLst/>
            <a:cxnLst/>
            <a:rect l="l" t="t" r="r" b="b"/>
            <a:pathLst>
              <a:path w="8886" h="20773" extrusionOk="0">
                <a:moveTo>
                  <a:pt x="5257" y="0"/>
                </a:moveTo>
                <a:cubicBezTo>
                  <a:pt x="4505" y="0"/>
                  <a:pt x="3679" y="1552"/>
                  <a:pt x="3584" y="3350"/>
                </a:cubicBezTo>
                <a:cubicBezTo>
                  <a:pt x="3511" y="4832"/>
                  <a:pt x="3897" y="5953"/>
                  <a:pt x="4054" y="6326"/>
                </a:cubicBezTo>
                <a:cubicBezTo>
                  <a:pt x="3885" y="7339"/>
                  <a:pt x="3789" y="8314"/>
                  <a:pt x="3740" y="9242"/>
                </a:cubicBezTo>
                <a:cubicBezTo>
                  <a:pt x="3329" y="8481"/>
                  <a:pt x="1064" y="4347"/>
                  <a:pt x="366" y="4347"/>
                </a:cubicBezTo>
                <a:cubicBezTo>
                  <a:pt x="246" y="4347"/>
                  <a:pt x="172" y="4468"/>
                  <a:pt x="162" y="4748"/>
                </a:cubicBezTo>
                <a:cubicBezTo>
                  <a:pt x="102" y="6676"/>
                  <a:pt x="3210" y="9628"/>
                  <a:pt x="3716" y="10098"/>
                </a:cubicBezTo>
                <a:cubicBezTo>
                  <a:pt x="3680" y="11736"/>
                  <a:pt x="3801" y="13218"/>
                  <a:pt x="4005" y="14520"/>
                </a:cubicBezTo>
                <a:cubicBezTo>
                  <a:pt x="3487" y="13805"/>
                  <a:pt x="771" y="10114"/>
                  <a:pt x="167" y="10114"/>
                </a:cubicBezTo>
                <a:cubicBezTo>
                  <a:pt x="27" y="10114"/>
                  <a:pt x="0" y="10310"/>
                  <a:pt x="138" y="10784"/>
                </a:cubicBezTo>
                <a:cubicBezTo>
                  <a:pt x="873" y="13303"/>
                  <a:pt x="3656" y="15014"/>
                  <a:pt x="4138" y="15303"/>
                </a:cubicBezTo>
                <a:cubicBezTo>
                  <a:pt x="4439" y="16857"/>
                  <a:pt x="4837" y="18110"/>
                  <a:pt x="5186" y="19026"/>
                </a:cubicBezTo>
                <a:cubicBezTo>
                  <a:pt x="4589" y="18449"/>
                  <a:pt x="1888" y="15925"/>
                  <a:pt x="1060" y="15925"/>
                </a:cubicBezTo>
                <a:cubicBezTo>
                  <a:pt x="869" y="15925"/>
                  <a:pt x="778" y="16061"/>
                  <a:pt x="837" y="16387"/>
                </a:cubicBezTo>
                <a:cubicBezTo>
                  <a:pt x="1138" y="18122"/>
                  <a:pt x="4969" y="19785"/>
                  <a:pt x="5632" y="20074"/>
                </a:cubicBezTo>
                <a:cubicBezTo>
                  <a:pt x="5837" y="20496"/>
                  <a:pt x="5969" y="20725"/>
                  <a:pt x="5981" y="20737"/>
                </a:cubicBezTo>
                <a:cubicBezTo>
                  <a:pt x="5994" y="20749"/>
                  <a:pt x="6018" y="20773"/>
                  <a:pt x="6030" y="20773"/>
                </a:cubicBezTo>
                <a:cubicBezTo>
                  <a:pt x="6054" y="20773"/>
                  <a:pt x="6066" y="20773"/>
                  <a:pt x="6090" y="20761"/>
                </a:cubicBezTo>
                <a:cubicBezTo>
                  <a:pt x="6126" y="20737"/>
                  <a:pt x="6138" y="20689"/>
                  <a:pt x="6114" y="20652"/>
                </a:cubicBezTo>
                <a:cubicBezTo>
                  <a:pt x="6102" y="20652"/>
                  <a:pt x="5981" y="20436"/>
                  <a:pt x="5801" y="20050"/>
                </a:cubicBezTo>
                <a:cubicBezTo>
                  <a:pt x="6222" y="19604"/>
                  <a:pt x="8885" y="16652"/>
                  <a:pt x="8572" y="14315"/>
                </a:cubicBezTo>
                <a:cubicBezTo>
                  <a:pt x="8522" y="13941"/>
                  <a:pt x="8417" y="13781"/>
                  <a:pt x="8273" y="13781"/>
                </a:cubicBezTo>
                <a:cubicBezTo>
                  <a:pt x="7508" y="13781"/>
                  <a:pt x="5659" y="18287"/>
                  <a:pt x="5355" y="19038"/>
                </a:cubicBezTo>
                <a:cubicBezTo>
                  <a:pt x="5102" y="18387"/>
                  <a:pt x="4813" y="17568"/>
                  <a:pt x="4572" y="16568"/>
                </a:cubicBezTo>
                <a:cubicBezTo>
                  <a:pt x="4475" y="16182"/>
                  <a:pt x="4379" y="15749"/>
                  <a:pt x="4283" y="15279"/>
                </a:cubicBezTo>
                <a:cubicBezTo>
                  <a:pt x="4740" y="14845"/>
                  <a:pt x="7403" y="12266"/>
                  <a:pt x="7355" y="10218"/>
                </a:cubicBezTo>
                <a:cubicBezTo>
                  <a:pt x="7345" y="9890"/>
                  <a:pt x="7267" y="9750"/>
                  <a:pt x="7142" y="9750"/>
                </a:cubicBezTo>
                <a:cubicBezTo>
                  <a:pt x="6481" y="9750"/>
                  <a:pt x="4500" y="13600"/>
                  <a:pt x="4126" y="14339"/>
                </a:cubicBezTo>
                <a:cubicBezTo>
                  <a:pt x="3945" y="13122"/>
                  <a:pt x="3837" y="11688"/>
                  <a:pt x="3861" y="10098"/>
                </a:cubicBezTo>
                <a:cubicBezTo>
                  <a:pt x="4427" y="9700"/>
                  <a:pt x="7680" y="7326"/>
                  <a:pt x="7656" y="5326"/>
                </a:cubicBezTo>
                <a:cubicBezTo>
                  <a:pt x="7652" y="5000"/>
                  <a:pt x="7564" y="4861"/>
                  <a:pt x="7416" y="4861"/>
                </a:cubicBezTo>
                <a:cubicBezTo>
                  <a:pt x="6664" y="4861"/>
                  <a:pt x="4380" y="8453"/>
                  <a:pt x="3897" y="9218"/>
                </a:cubicBezTo>
                <a:cubicBezTo>
                  <a:pt x="3945" y="8290"/>
                  <a:pt x="4042" y="7314"/>
                  <a:pt x="4210" y="6290"/>
                </a:cubicBezTo>
                <a:cubicBezTo>
                  <a:pt x="4451" y="5893"/>
                  <a:pt x="5042" y="4893"/>
                  <a:pt x="5403" y="3929"/>
                </a:cubicBezTo>
                <a:cubicBezTo>
                  <a:pt x="5849" y="2736"/>
                  <a:pt x="6042" y="25"/>
                  <a:pt x="5283" y="1"/>
                </a:cubicBezTo>
                <a:cubicBezTo>
                  <a:pt x="5274" y="0"/>
                  <a:pt x="5265" y="0"/>
                  <a:pt x="525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4" name="Google Shape;754;p18"/>
          <p:cNvSpPr/>
          <p:nvPr/>
        </p:nvSpPr>
        <p:spPr>
          <a:xfrm>
            <a:off x="-459925" y="4608575"/>
            <a:ext cx="2075725" cy="640375"/>
          </a:xfrm>
          <a:custGeom>
            <a:avLst/>
            <a:gdLst/>
            <a:ahLst/>
            <a:cxnLst/>
            <a:rect l="l" t="t" r="r" b="b"/>
            <a:pathLst>
              <a:path w="83029" h="25615" extrusionOk="0">
                <a:moveTo>
                  <a:pt x="15949" y="0"/>
                </a:moveTo>
                <a:cubicBezTo>
                  <a:pt x="15815" y="0"/>
                  <a:pt x="15682" y="6"/>
                  <a:pt x="15555" y="15"/>
                </a:cubicBezTo>
                <a:cubicBezTo>
                  <a:pt x="12892" y="196"/>
                  <a:pt x="9808" y="654"/>
                  <a:pt x="8507" y="2979"/>
                </a:cubicBezTo>
                <a:cubicBezTo>
                  <a:pt x="8300" y="2880"/>
                  <a:pt x="8080" y="2835"/>
                  <a:pt x="7859" y="2835"/>
                </a:cubicBezTo>
                <a:cubicBezTo>
                  <a:pt x="6874" y="2835"/>
                  <a:pt x="5881" y="3736"/>
                  <a:pt x="5988" y="4749"/>
                </a:cubicBezTo>
                <a:lnTo>
                  <a:pt x="5988" y="4749"/>
                </a:lnTo>
                <a:cubicBezTo>
                  <a:pt x="5968" y="4556"/>
                  <a:pt x="5757" y="4481"/>
                  <a:pt x="5443" y="4481"/>
                </a:cubicBezTo>
                <a:cubicBezTo>
                  <a:pt x="4449" y="4481"/>
                  <a:pt x="2428" y="5239"/>
                  <a:pt x="2181" y="5413"/>
                </a:cubicBezTo>
                <a:cubicBezTo>
                  <a:pt x="1036" y="6220"/>
                  <a:pt x="1109" y="7798"/>
                  <a:pt x="904" y="9124"/>
                </a:cubicBezTo>
                <a:cubicBezTo>
                  <a:pt x="338" y="12714"/>
                  <a:pt x="36" y="16341"/>
                  <a:pt x="0" y="19980"/>
                </a:cubicBezTo>
                <a:cubicBezTo>
                  <a:pt x="492" y="19963"/>
                  <a:pt x="983" y="19955"/>
                  <a:pt x="1473" y="19955"/>
                </a:cubicBezTo>
                <a:cubicBezTo>
                  <a:pt x="7216" y="19955"/>
                  <a:pt x="12921" y="21066"/>
                  <a:pt x="18616" y="21932"/>
                </a:cubicBezTo>
                <a:cubicBezTo>
                  <a:pt x="29387" y="23558"/>
                  <a:pt x="40279" y="24281"/>
                  <a:pt x="51147" y="25004"/>
                </a:cubicBezTo>
                <a:cubicBezTo>
                  <a:pt x="55786" y="25310"/>
                  <a:pt x="60432" y="25615"/>
                  <a:pt x="65079" y="25615"/>
                </a:cubicBezTo>
                <a:cubicBezTo>
                  <a:pt x="66299" y="25615"/>
                  <a:pt x="67519" y="25594"/>
                  <a:pt x="68739" y="25546"/>
                </a:cubicBezTo>
                <a:cubicBezTo>
                  <a:pt x="71462" y="25438"/>
                  <a:pt x="74185" y="25197"/>
                  <a:pt x="76896" y="24823"/>
                </a:cubicBezTo>
                <a:cubicBezTo>
                  <a:pt x="77486" y="24739"/>
                  <a:pt x="78101" y="24643"/>
                  <a:pt x="78595" y="24305"/>
                </a:cubicBezTo>
                <a:cubicBezTo>
                  <a:pt x="79197" y="23896"/>
                  <a:pt x="79522" y="23185"/>
                  <a:pt x="80016" y="22643"/>
                </a:cubicBezTo>
                <a:cubicBezTo>
                  <a:pt x="80366" y="22268"/>
                  <a:pt x="80847" y="21996"/>
                  <a:pt x="81338" y="21996"/>
                </a:cubicBezTo>
                <a:cubicBezTo>
                  <a:pt x="81541" y="21996"/>
                  <a:pt x="81746" y="22043"/>
                  <a:pt x="81944" y="22149"/>
                </a:cubicBezTo>
                <a:cubicBezTo>
                  <a:pt x="83029" y="20606"/>
                  <a:pt x="79462" y="18715"/>
                  <a:pt x="78342" y="18305"/>
                </a:cubicBezTo>
                <a:cubicBezTo>
                  <a:pt x="77795" y="18101"/>
                  <a:pt x="77197" y="17990"/>
                  <a:pt x="76608" y="17990"/>
                </a:cubicBezTo>
                <a:cubicBezTo>
                  <a:pt x="75599" y="17990"/>
                  <a:pt x="74613" y="18314"/>
                  <a:pt x="73944" y="19052"/>
                </a:cubicBezTo>
                <a:cubicBezTo>
                  <a:pt x="73578" y="18115"/>
                  <a:pt x="72568" y="17614"/>
                  <a:pt x="71573" y="17614"/>
                </a:cubicBezTo>
                <a:cubicBezTo>
                  <a:pt x="70764" y="17614"/>
                  <a:pt x="69966" y="17945"/>
                  <a:pt x="69534" y="18642"/>
                </a:cubicBezTo>
                <a:cubicBezTo>
                  <a:pt x="69388" y="18123"/>
                  <a:pt x="68842" y="17794"/>
                  <a:pt x="68317" y="17794"/>
                </a:cubicBezTo>
                <a:cubicBezTo>
                  <a:pt x="68063" y="17794"/>
                  <a:pt x="67815" y="17871"/>
                  <a:pt x="67618" y="18040"/>
                </a:cubicBezTo>
                <a:cubicBezTo>
                  <a:pt x="67627" y="17395"/>
                  <a:pt x="66983" y="16896"/>
                  <a:pt x="66370" y="16896"/>
                </a:cubicBezTo>
                <a:cubicBezTo>
                  <a:pt x="66158" y="16896"/>
                  <a:pt x="65951" y="16955"/>
                  <a:pt x="65775" y="17088"/>
                </a:cubicBezTo>
                <a:cubicBezTo>
                  <a:pt x="65775" y="15824"/>
                  <a:pt x="64565" y="14722"/>
                  <a:pt x="63314" y="14722"/>
                </a:cubicBezTo>
                <a:cubicBezTo>
                  <a:pt x="63158" y="14722"/>
                  <a:pt x="63002" y="14739"/>
                  <a:pt x="62847" y="14775"/>
                </a:cubicBezTo>
                <a:cubicBezTo>
                  <a:pt x="62753" y="13171"/>
                  <a:pt x="61238" y="11795"/>
                  <a:pt x="59639" y="11795"/>
                </a:cubicBezTo>
                <a:cubicBezTo>
                  <a:pt x="59592" y="11795"/>
                  <a:pt x="59544" y="11796"/>
                  <a:pt x="59497" y="11799"/>
                </a:cubicBezTo>
                <a:cubicBezTo>
                  <a:pt x="59006" y="9690"/>
                  <a:pt x="56844" y="8205"/>
                  <a:pt x="54708" y="8205"/>
                </a:cubicBezTo>
                <a:cubicBezTo>
                  <a:pt x="54122" y="8205"/>
                  <a:pt x="53538" y="8316"/>
                  <a:pt x="52991" y="8558"/>
                </a:cubicBezTo>
                <a:cubicBezTo>
                  <a:pt x="52690" y="7437"/>
                  <a:pt x="51690" y="6533"/>
                  <a:pt x="50545" y="6365"/>
                </a:cubicBezTo>
                <a:cubicBezTo>
                  <a:pt x="50398" y="6341"/>
                  <a:pt x="50250" y="6330"/>
                  <a:pt x="50102" y="6330"/>
                </a:cubicBezTo>
                <a:cubicBezTo>
                  <a:pt x="49095" y="6330"/>
                  <a:pt x="48089" y="6851"/>
                  <a:pt x="47533" y="7702"/>
                </a:cubicBezTo>
                <a:cubicBezTo>
                  <a:pt x="47258" y="7562"/>
                  <a:pt x="46963" y="7499"/>
                  <a:pt x="46667" y="7499"/>
                </a:cubicBezTo>
                <a:cubicBezTo>
                  <a:pt x="45354" y="7499"/>
                  <a:pt x="44013" y="8743"/>
                  <a:pt x="44219" y="10100"/>
                </a:cubicBezTo>
                <a:cubicBezTo>
                  <a:pt x="43911" y="9911"/>
                  <a:pt x="43559" y="9823"/>
                  <a:pt x="43204" y="9823"/>
                </a:cubicBezTo>
                <a:cubicBezTo>
                  <a:pt x="42339" y="9823"/>
                  <a:pt x="41458" y="10343"/>
                  <a:pt x="41159" y="11172"/>
                </a:cubicBezTo>
                <a:cubicBezTo>
                  <a:pt x="40688" y="10561"/>
                  <a:pt x="39916" y="10247"/>
                  <a:pt x="39147" y="10247"/>
                </a:cubicBezTo>
                <a:cubicBezTo>
                  <a:pt x="38521" y="10247"/>
                  <a:pt x="37896" y="10456"/>
                  <a:pt x="37436" y="10883"/>
                </a:cubicBezTo>
                <a:cubicBezTo>
                  <a:pt x="36855" y="10131"/>
                  <a:pt x="35904" y="9718"/>
                  <a:pt x="34960" y="9718"/>
                </a:cubicBezTo>
                <a:cubicBezTo>
                  <a:pt x="34437" y="9718"/>
                  <a:pt x="33915" y="9845"/>
                  <a:pt x="33460" y="10112"/>
                </a:cubicBezTo>
                <a:cubicBezTo>
                  <a:pt x="33641" y="8875"/>
                  <a:pt x="32429" y="7714"/>
                  <a:pt x="31224" y="7714"/>
                </a:cubicBezTo>
                <a:cubicBezTo>
                  <a:pt x="30985" y="7714"/>
                  <a:pt x="30747" y="7759"/>
                  <a:pt x="30520" y="7859"/>
                </a:cubicBezTo>
                <a:cubicBezTo>
                  <a:pt x="30200" y="6961"/>
                  <a:pt x="29233" y="6438"/>
                  <a:pt x="28293" y="6438"/>
                </a:cubicBezTo>
                <a:cubicBezTo>
                  <a:pt x="27744" y="6438"/>
                  <a:pt x="27204" y="6617"/>
                  <a:pt x="26809" y="7003"/>
                </a:cubicBezTo>
                <a:cubicBezTo>
                  <a:pt x="26740" y="5641"/>
                  <a:pt x="25350" y="4655"/>
                  <a:pt x="24027" y="4655"/>
                </a:cubicBezTo>
                <a:cubicBezTo>
                  <a:pt x="23501" y="4655"/>
                  <a:pt x="22986" y="4810"/>
                  <a:pt x="22568" y="5160"/>
                </a:cubicBezTo>
                <a:cubicBezTo>
                  <a:pt x="22254" y="4027"/>
                  <a:pt x="21917" y="2858"/>
                  <a:pt x="21146" y="1979"/>
                </a:cubicBezTo>
                <a:cubicBezTo>
                  <a:pt x="20586" y="1332"/>
                  <a:pt x="19734" y="881"/>
                  <a:pt x="18908" y="881"/>
                </a:cubicBezTo>
                <a:cubicBezTo>
                  <a:pt x="18596" y="881"/>
                  <a:pt x="18288" y="945"/>
                  <a:pt x="18001" y="1087"/>
                </a:cubicBezTo>
                <a:cubicBezTo>
                  <a:pt x="17854" y="238"/>
                  <a:pt x="16851" y="0"/>
                  <a:pt x="1594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5" name="Google Shape;755;p18"/>
          <p:cNvSpPr txBox="1">
            <a:spLocks noGrp="1"/>
          </p:cNvSpPr>
          <p:nvPr>
            <p:ph type="body" idx="1"/>
          </p:nvPr>
        </p:nvSpPr>
        <p:spPr>
          <a:xfrm>
            <a:off x="1037125" y="2155575"/>
            <a:ext cx="4541100" cy="713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 sz="16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0_1"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20"/>
          <p:cNvSpPr>
            <a:spLocks noGrp="1"/>
          </p:cNvSpPr>
          <p:nvPr>
            <p:ph type="pic" idx="2"/>
          </p:nvPr>
        </p:nvSpPr>
        <p:spPr>
          <a:xfrm>
            <a:off x="1532100" y="827125"/>
            <a:ext cx="2506800" cy="3469200"/>
          </a:xfrm>
          <a:prstGeom prst="rect">
            <a:avLst/>
          </a:prstGeom>
          <a:noFill/>
          <a:ln>
            <a:noFill/>
          </a:ln>
        </p:spPr>
      </p:sp>
      <p:sp>
        <p:nvSpPr>
          <p:cNvPr id="842" name="Google Shape;842;p20"/>
          <p:cNvSpPr txBox="1">
            <a:spLocks noGrp="1"/>
          </p:cNvSpPr>
          <p:nvPr>
            <p:ph type="subTitle" idx="1"/>
          </p:nvPr>
        </p:nvSpPr>
        <p:spPr>
          <a:xfrm>
            <a:off x="4504250" y="2216068"/>
            <a:ext cx="3451200" cy="110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843" name="Google Shape;843;p20"/>
          <p:cNvSpPr txBox="1">
            <a:spLocks noGrp="1"/>
          </p:cNvSpPr>
          <p:nvPr>
            <p:ph type="title"/>
          </p:nvPr>
        </p:nvSpPr>
        <p:spPr>
          <a:xfrm>
            <a:off x="4504263" y="1554325"/>
            <a:ext cx="3451200" cy="59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sp>
        <p:nvSpPr>
          <p:cNvPr id="844" name="Google Shape;844;p20"/>
          <p:cNvSpPr/>
          <p:nvPr/>
        </p:nvSpPr>
        <p:spPr>
          <a:xfrm flipH="1">
            <a:off x="-3612" y="4440874"/>
            <a:ext cx="9144031" cy="726580"/>
          </a:xfrm>
          <a:custGeom>
            <a:avLst/>
            <a:gdLst/>
            <a:ahLst/>
            <a:cxnLst/>
            <a:rect l="l" t="t" r="r" b="b"/>
            <a:pathLst>
              <a:path w="150612" h="33818" extrusionOk="0">
                <a:moveTo>
                  <a:pt x="107838" y="0"/>
                </a:moveTo>
                <a:cubicBezTo>
                  <a:pt x="100984" y="0"/>
                  <a:pt x="94133" y="153"/>
                  <a:pt x="87307" y="418"/>
                </a:cubicBezTo>
                <a:cubicBezTo>
                  <a:pt x="58149" y="1539"/>
                  <a:pt x="29123" y="4623"/>
                  <a:pt x="1" y="6322"/>
                </a:cubicBezTo>
                <a:lnTo>
                  <a:pt x="1" y="33818"/>
                </a:lnTo>
                <a:lnTo>
                  <a:pt x="150611" y="33818"/>
                </a:lnTo>
                <a:lnTo>
                  <a:pt x="150611" y="2370"/>
                </a:lnTo>
                <a:cubicBezTo>
                  <a:pt x="136482" y="667"/>
                  <a:pt x="122155" y="0"/>
                  <a:pt x="10783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20"/>
          <p:cNvSpPr/>
          <p:nvPr/>
        </p:nvSpPr>
        <p:spPr>
          <a:xfrm flipH="1">
            <a:off x="3619" y="4739650"/>
            <a:ext cx="9144000" cy="157500"/>
          </a:xfrm>
          <a:prstGeom prst="rect">
            <a:avLst/>
          </a:prstGeom>
          <a:solidFill>
            <a:srgbClr val="F9C35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6" name="Google Shape;846;p20"/>
          <p:cNvSpPr/>
          <p:nvPr/>
        </p:nvSpPr>
        <p:spPr>
          <a:xfrm flipH="1">
            <a:off x="3619" y="5009950"/>
            <a:ext cx="9144000" cy="157500"/>
          </a:xfrm>
          <a:prstGeom prst="rect">
            <a:avLst/>
          </a:prstGeom>
          <a:solidFill>
            <a:srgbClr val="F9C35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2_3">
    <p:spTree>
      <p:nvGrpSpPr>
        <p:cNvPr id="1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p39"/>
          <p:cNvSpPr txBox="1">
            <a:spLocks noGrp="1"/>
          </p:cNvSpPr>
          <p:nvPr>
            <p:ph type="title"/>
          </p:nvPr>
        </p:nvSpPr>
        <p:spPr>
          <a:xfrm>
            <a:off x="4503175" y="554950"/>
            <a:ext cx="3849600" cy="109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55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94" name="Google Shape;1594;p39"/>
          <p:cNvSpPr txBox="1">
            <a:spLocks noGrp="1"/>
          </p:cNvSpPr>
          <p:nvPr>
            <p:ph type="subTitle" idx="1"/>
          </p:nvPr>
        </p:nvSpPr>
        <p:spPr>
          <a:xfrm>
            <a:off x="4562750" y="1636347"/>
            <a:ext cx="3849600" cy="101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595" name="Google Shape;1595;p39"/>
          <p:cNvSpPr txBox="1"/>
          <p:nvPr/>
        </p:nvSpPr>
        <p:spPr>
          <a:xfrm>
            <a:off x="4562750" y="3431200"/>
            <a:ext cx="3849600" cy="6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CREDITS: This presentation template was created by 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including icons by 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and infographics &amp; images by 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96" name="Google Shape;1596;p39"/>
          <p:cNvSpPr/>
          <p:nvPr/>
        </p:nvSpPr>
        <p:spPr>
          <a:xfrm flipH="1">
            <a:off x="8" y="3815100"/>
            <a:ext cx="5340705" cy="1469692"/>
          </a:xfrm>
          <a:custGeom>
            <a:avLst/>
            <a:gdLst/>
            <a:ahLst/>
            <a:cxnLst/>
            <a:rect l="l" t="t" r="r" b="b"/>
            <a:pathLst>
              <a:path w="121670" h="33482" extrusionOk="0">
                <a:moveTo>
                  <a:pt x="97952" y="0"/>
                </a:moveTo>
                <a:cubicBezTo>
                  <a:pt x="94089" y="0"/>
                  <a:pt x="90224" y="236"/>
                  <a:pt x="86415" y="661"/>
                </a:cubicBezTo>
                <a:cubicBezTo>
                  <a:pt x="69896" y="2492"/>
                  <a:pt x="53931" y="7565"/>
                  <a:pt x="37677" y="11011"/>
                </a:cubicBezTo>
                <a:cubicBezTo>
                  <a:pt x="25291" y="13637"/>
                  <a:pt x="12652" y="15312"/>
                  <a:pt x="1" y="15601"/>
                </a:cubicBezTo>
                <a:lnTo>
                  <a:pt x="1" y="33482"/>
                </a:lnTo>
                <a:lnTo>
                  <a:pt x="121670" y="33482"/>
                </a:lnTo>
                <a:lnTo>
                  <a:pt x="121670" y="3528"/>
                </a:lnTo>
                <a:cubicBezTo>
                  <a:pt x="114119" y="1033"/>
                  <a:pt x="106039" y="0"/>
                  <a:pt x="9795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7" name="Google Shape;1597;p39"/>
          <p:cNvSpPr/>
          <p:nvPr/>
        </p:nvSpPr>
        <p:spPr>
          <a:xfrm flipH="1">
            <a:off x="844635" y="3817646"/>
            <a:ext cx="4496077" cy="1467146"/>
          </a:xfrm>
          <a:custGeom>
            <a:avLst/>
            <a:gdLst/>
            <a:ahLst/>
            <a:cxnLst/>
            <a:rect l="l" t="t" r="r" b="b"/>
            <a:pathLst>
              <a:path w="102428" h="33424" extrusionOk="0">
                <a:moveTo>
                  <a:pt x="94596" y="0"/>
                </a:moveTo>
                <a:cubicBezTo>
                  <a:pt x="91849" y="97"/>
                  <a:pt x="89126" y="301"/>
                  <a:pt x="86415" y="603"/>
                </a:cubicBezTo>
                <a:cubicBezTo>
                  <a:pt x="69896" y="2434"/>
                  <a:pt x="53931" y="7507"/>
                  <a:pt x="37677" y="10953"/>
                </a:cubicBezTo>
                <a:cubicBezTo>
                  <a:pt x="25291" y="13579"/>
                  <a:pt x="12652" y="15254"/>
                  <a:pt x="1" y="15543"/>
                </a:cubicBezTo>
                <a:lnTo>
                  <a:pt x="1" y="33424"/>
                </a:lnTo>
                <a:lnTo>
                  <a:pt x="49003" y="33424"/>
                </a:lnTo>
                <a:cubicBezTo>
                  <a:pt x="50545" y="31086"/>
                  <a:pt x="50871" y="28170"/>
                  <a:pt x="51666" y="25483"/>
                </a:cubicBezTo>
                <a:cubicBezTo>
                  <a:pt x="52401" y="22941"/>
                  <a:pt x="54546" y="22953"/>
                  <a:pt x="56847" y="22531"/>
                </a:cubicBezTo>
                <a:cubicBezTo>
                  <a:pt x="59281" y="22086"/>
                  <a:pt x="61727" y="21772"/>
                  <a:pt x="64197" y="21604"/>
                </a:cubicBezTo>
                <a:cubicBezTo>
                  <a:pt x="65980" y="21483"/>
                  <a:pt x="67811" y="21423"/>
                  <a:pt x="69450" y="20712"/>
                </a:cubicBezTo>
                <a:cubicBezTo>
                  <a:pt x="68390" y="20098"/>
                  <a:pt x="67329" y="19483"/>
                  <a:pt x="66269" y="18869"/>
                </a:cubicBezTo>
                <a:cubicBezTo>
                  <a:pt x="66028" y="18724"/>
                  <a:pt x="65751" y="18543"/>
                  <a:pt x="65727" y="18254"/>
                </a:cubicBezTo>
                <a:cubicBezTo>
                  <a:pt x="65703" y="17857"/>
                  <a:pt x="66161" y="17640"/>
                  <a:pt x="66546" y="17531"/>
                </a:cubicBezTo>
                <a:cubicBezTo>
                  <a:pt x="72486" y="15941"/>
                  <a:pt x="78860" y="17218"/>
                  <a:pt x="84897" y="16061"/>
                </a:cubicBezTo>
                <a:cubicBezTo>
                  <a:pt x="85391" y="15965"/>
                  <a:pt x="86005" y="15700"/>
                  <a:pt x="85957" y="15206"/>
                </a:cubicBezTo>
                <a:cubicBezTo>
                  <a:pt x="85945" y="14977"/>
                  <a:pt x="85788" y="14784"/>
                  <a:pt x="85620" y="14627"/>
                </a:cubicBezTo>
                <a:cubicBezTo>
                  <a:pt x="84716" y="13748"/>
                  <a:pt x="83463" y="13326"/>
                  <a:pt x="82246" y="12929"/>
                </a:cubicBezTo>
                <a:cubicBezTo>
                  <a:pt x="79945" y="12182"/>
                  <a:pt x="77655" y="11435"/>
                  <a:pt x="75354" y="10675"/>
                </a:cubicBezTo>
                <a:cubicBezTo>
                  <a:pt x="74776" y="10495"/>
                  <a:pt x="74077" y="10145"/>
                  <a:pt x="74089" y="9531"/>
                </a:cubicBezTo>
                <a:cubicBezTo>
                  <a:pt x="74113" y="8965"/>
                  <a:pt x="74739" y="8663"/>
                  <a:pt x="75270" y="8483"/>
                </a:cubicBezTo>
                <a:cubicBezTo>
                  <a:pt x="83523" y="5711"/>
                  <a:pt x="92439" y="6001"/>
                  <a:pt x="101090" y="4988"/>
                </a:cubicBezTo>
                <a:cubicBezTo>
                  <a:pt x="101620" y="4928"/>
                  <a:pt x="102283" y="4747"/>
                  <a:pt x="102367" y="4205"/>
                </a:cubicBezTo>
                <a:cubicBezTo>
                  <a:pt x="102428" y="3735"/>
                  <a:pt x="101970" y="3374"/>
                  <a:pt x="101560" y="3133"/>
                </a:cubicBezTo>
                <a:cubicBezTo>
                  <a:pt x="99367" y="1820"/>
                  <a:pt x="97030" y="771"/>
                  <a:pt x="9459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8" name="Google Shape;1598;p39"/>
          <p:cNvSpPr/>
          <p:nvPr/>
        </p:nvSpPr>
        <p:spPr>
          <a:xfrm>
            <a:off x="-9275" y="4489200"/>
            <a:ext cx="9144000" cy="9144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99" name="Google Shape;1599;p39"/>
          <p:cNvGrpSpPr/>
          <p:nvPr/>
        </p:nvGrpSpPr>
        <p:grpSpPr>
          <a:xfrm>
            <a:off x="152675" y="2085525"/>
            <a:ext cx="3776350" cy="2657950"/>
            <a:chOff x="1913050" y="1484975"/>
            <a:chExt cx="3776350" cy="2657950"/>
          </a:xfrm>
        </p:grpSpPr>
        <p:sp>
          <p:nvSpPr>
            <p:cNvPr id="1600" name="Google Shape;1600;p39"/>
            <p:cNvSpPr/>
            <p:nvPr/>
          </p:nvSpPr>
          <p:spPr>
            <a:xfrm>
              <a:off x="3401150" y="1792625"/>
              <a:ext cx="793275" cy="209300"/>
            </a:xfrm>
            <a:custGeom>
              <a:avLst/>
              <a:gdLst/>
              <a:ahLst/>
              <a:cxnLst/>
              <a:rect l="l" t="t" r="r" b="b"/>
              <a:pathLst>
                <a:path w="31731" h="8372" extrusionOk="0">
                  <a:moveTo>
                    <a:pt x="1" y="1"/>
                  </a:moveTo>
                  <a:lnTo>
                    <a:pt x="1" y="8372"/>
                  </a:lnTo>
                  <a:lnTo>
                    <a:pt x="31730" y="8372"/>
                  </a:lnTo>
                  <a:lnTo>
                    <a:pt x="31730" y="1"/>
                  </a:lnTo>
                  <a:close/>
                </a:path>
              </a:pathLst>
            </a:custGeom>
            <a:solidFill>
              <a:srgbClr val="FFFFFF">
                <a:alpha val="553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39"/>
            <p:cNvSpPr/>
            <p:nvPr/>
          </p:nvSpPr>
          <p:spPr>
            <a:xfrm>
              <a:off x="3342875" y="2135375"/>
              <a:ext cx="910425" cy="83350"/>
            </a:xfrm>
            <a:custGeom>
              <a:avLst/>
              <a:gdLst/>
              <a:ahLst/>
              <a:cxnLst/>
              <a:rect l="l" t="t" r="r" b="b"/>
              <a:pathLst>
                <a:path w="36417" h="3334" extrusionOk="0">
                  <a:moveTo>
                    <a:pt x="1" y="0"/>
                  </a:moveTo>
                  <a:lnTo>
                    <a:pt x="1" y="3333"/>
                  </a:lnTo>
                  <a:lnTo>
                    <a:pt x="36417" y="3333"/>
                  </a:lnTo>
                  <a:lnTo>
                    <a:pt x="36417" y="0"/>
                  </a:lnTo>
                  <a:close/>
                </a:path>
              </a:pathLst>
            </a:custGeom>
            <a:solidFill>
              <a:srgbClr val="FFFFFF">
                <a:alpha val="553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39"/>
            <p:cNvSpPr/>
            <p:nvPr/>
          </p:nvSpPr>
          <p:spPr>
            <a:xfrm>
              <a:off x="3382975" y="3629100"/>
              <a:ext cx="775725" cy="152300"/>
            </a:xfrm>
            <a:custGeom>
              <a:avLst/>
              <a:gdLst/>
              <a:ahLst/>
              <a:cxnLst/>
              <a:rect l="l" t="t" r="r" b="b"/>
              <a:pathLst>
                <a:path w="31029" h="6092" extrusionOk="0">
                  <a:moveTo>
                    <a:pt x="1" y="1"/>
                  </a:moveTo>
                  <a:lnTo>
                    <a:pt x="1354" y="3610"/>
                  </a:lnTo>
                  <a:cubicBezTo>
                    <a:pt x="1931" y="5114"/>
                    <a:pt x="3359" y="6091"/>
                    <a:pt x="4938" y="6091"/>
                  </a:cubicBezTo>
                  <a:lnTo>
                    <a:pt x="26091" y="6091"/>
                  </a:lnTo>
                  <a:cubicBezTo>
                    <a:pt x="27670" y="6091"/>
                    <a:pt x="29099" y="5114"/>
                    <a:pt x="29650" y="3610"/>
                  </a:cubicBezTo>
                  <a:lnTo>
                    <a:pt x="310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39"/>
            <p:cNvSpPr/>
            <p:nvPr/>
          </p:nvSpPr>
          <p:spPr>
            <a:xfrm>
              <a:off x="3414925" y="2913575"/>
              <a:ext cx="85875" cy="416675"/>
            </a:xfrm>
            <a:custGeom>
              <a:avLst/>
              <a:gdLst/>
              <a:ahLst/>
              <a:cxnLst/>
              <a:rect l="l" t="t" r="r" b="b"/>
              <a:pathLst>
                <a:path w="3435" h="16667" extrusionOk="0">
                  <a:moveTo>
                    <a:pt x="1" y="0"/>
                  </a:moveTo>
                  <a:lnTo>
                    <a:pt x="1" y="16667"/>
                  </a:lnTo>
                  <a:lnTo>
                    <a:pt x="1304" y="16667"/>
                  </a:lnTo>
                  <a:cubicBezTo>
                    <a:pt x="2482" y="16667"/>
                    <a:pt x="3435" y="15714"/>
                    <a:pt x="3435" y="14537"/>
                  </a:cubicBezTo>
                  <a:lnTo>
                    <a:pt x="3435" y="2130"/>
                  </a:lnTo>
                  <a:cubicBezTo>
                    <a:pt x="3435" y="953"/>
                    <a:pt x="2482" y="0"/>
                    <a:pt x="1304" y="0"/>
                  </a:cubicBezTo>
                  <a:close/>
                </a:path>
              </a:pathLst>
            </a:custGeom>
            <a:solidFill>
              <a:srgbClr val="5E55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39"/>
            <p:cNvSpPr/>
            <p:nvPr/>
          </p:nvSpPr>
          <p:spPr>
            <a:xfrm>
              <a:off x="2811550" y="2372200"/>
              <a:ext cx="603400" cy="1442400"/>
            </a:xfrm>
            <a:custGeom>
              <a:avLst/>
              <a:gdLst/>
              <a:ahLst/>
              <a:cxnLst/>
              <a:rect l="l" t="t" r="r" b="b"/>
              <a:pathLst>
                <a:path w="24136" h="57696" extrusionOk="0">
                  <a:moveTo>
                    <a:pt x="9574" y="1"/>
                  </a:moveTo>
                  <a:cubicBezTo>
                    <a:pt x="4286" y="1"/>
                    <a:pt x="0" y="4287"/>
                    <a:pt x="0" y="9575"/>
                  </a:cubicBezTo>
                  <a:lnTo>
                    <a:pt x="0" y="48096"/>
                  </a:lnTo>
                  <a:cubicBezTo>
                    <a:pt x="0" y="53410"/>
                    <a:pt x="4286" y="57695"/>
                    <a:pt x="9574" y="57695"/>
                  </a:cubicBezTo>
                  <a:lnTo>
                    <a:pt x="14537" y="57695"/>
                  </a:lnTo>
                  <a:cubicBezTo>
                    <a:pt x="19825" y="57695"/>
                    <a:pt x="24136" y="53410"/>
                    <a:pt x="24136" y="48096"/>
                  </a:cubicBezTo>
                  <a:lnTo>
                    <a:pt x="24136" y="9575"/>
                  </a:lnTo>
                  <a:cubicBezTo>
                    <a:pt x="24136" y="4287"/>
                    <a:pt x="19825" y="1"/>
                    <a:pt x="14537" y="1"/>
                  </a:cubicBezTo>
                  <a:close/>
                </a:path>
              </a:pathLst>
            </a:custGeom>
            <a:solidFill>
              <a:srgbClr val="3112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39"/>
            <p:cNvSpPr/>
            <p:nvPr/>
          </p:nvSpPr>
          <p:spPr>
            <a:xfrm>
              <a:off x="2811550" y="2625350"/>
              <a:ext cx="192375" cy="83325"/>
            </a:xfrm>
            <a:custGeom>
              <a:avLst/>
              <a:gdLst/>
              <a:ahLst/>
              <a:cxnLst/>
              <a:rect l="l" t="t" r="r" b="b"/>
              <a:pathLst>
                <a:path w="7695" h="3333" extrusionOk="0">
                  <a:moveTo>
                    <a:pt x="0" y="0"/>
                  </a:moveTo>
                  <a:lnTo>
                    <a:pt x="0" y="1679"/>
                  </a:lnTo>
                  <a:lnTo>
                    <a:pt x="6692" y="3309"/>
                  </a:lnTo>
                  <a:cubicBezTo>
                    <a:pt x="6758" y="3325"/>
                    <a:pt x="6824" y="3333"/>
                    <a:pt x="6888" y="3333"/>
                  </a:cubicBezTo>
                  <a:cubicBezTo>
                    <a:pt x="7316" y="3333"/>
                    <a:pt x="7695" y="2989"/>
                    <a:pt x="7695" y="2532"/>
                  </a:cubicBezTo>
                  <a:cubicBezTo>
                    <a:pt x="7695" y="2156"/>
                    <a:pt x="7444" y="1830"/>
                    <a:pt x="7068" y="173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4219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39"/>
            <p:cNvSpPr/>
            <p:nvPr/>
          </p:nvSpPr>
          <p:spPr>
            <a:xfrm>
              <a:off x="2811550" y="2913575"/>
              <a:ext cx="192375" cy="96500"/>
            </a:xfrm>
            <a:custGeom>
              <a:avLst/>
              <a:gdLst/>
              <a:ahLst/>
              <a:cxnLst/>
              <a:rect l="l" t="t" r="r" b="b"/>
              <a:pathLst>
                <a:path w="7695" h="3860" extrusionOk="0">
                  <a:moveTo>
                    <a:pt x="0" y="0"/>
                  </a:moveTo>
                  <a:lnTo>
                    <a:pt x="0" y="2231"/>
                  </a:lnTo>
                  <a:lnTo>
                    <a:pt x="6692" y="3860"/>
                  </a:lnTo>
                  <a:cubicBezTo>
                    <a:pt x="7193" y="3434"/>
                    <a:pt x="7695" y="3058"/>
                    <a:pt x="7695" y="2531"/>
                  </a:cubicBezTo>
                  <a:cubicBezTo>
                    <a:pt x="7695" y="2156"/>
                    <a:pt x="7444" y="1805"/>
                    <a:pt x="7068" y="172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4219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39"/>
            <p:cNvSpPr/>
            <p:nvPr/>
          </p:nvSpPr>
          <p:spPr>
            <a:xfrm>
              <a:off x="2811550" y="3215575"/>
              <a:ext cx="192375" cy="83300"/>
            </a:xfrm>
            <a:custGeom>
              <a:avLst/>
              <a:gdLst/>
              <a:ahLst/>
              <a:cxnLst/>
              <a:rect l="l" t="t" r="r" b="b"/>
              <a:pathLst>
                <a:path w="7695" h="3332" extrusionOk="0">
                  <a:moveTo>
                    <a:pt x="0" y="0"/>
                  </a:moveTo>
                  <a:lnTo>
                    <a:pt x="0" y="1680"/>
                  </a:lnTo>
                  <a:lnTo>
                    <a:pt x="6692" y="3309"/>
                  </a:lnTo>
                  <a:cubicBezTo>
                    <a:pt x="6755" y="3324"/>
                    <a:pt x="6818" y="3332"/>
                    <a:pt x="6879" y="3332"/>
                  </a:cubicBezTo>
                  <a:cubicBezTo>
                    <a:pt x="7311" y="3332"/>
                    <a:pt x="7695" y="2967"/>
                    <a:pt x="7695" y="2507"/>
                  </a:cubicBezTo>
                  <a:cubicBezTo>
                    <a:pt x="7695" y="2131"/>
                    <a:pt x="7444" y="1805"/>
                    <a:pt x="7068" y="173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4219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39"/>
            <p:cNvSpPr/>
            <p:nvPr/>
          </p:nvSpPr>
          <p:spPr>
            <a:xfrm>
              <a:off x="2811550" y="3516950"/>
              <a:ext cx="192375" cy="83350"/>
            </a:xfrm>
            <a:custGeom>
              <a:avLst/>
              <a:gdLst/>
              <a:ahLst/>
              <a:cxnLst/>
              <a:rect l="l" t="t" r="r" b="b"/>
              <a:pathLst>
                <a:path w="7695" h="3334" extrusionOk="0">
                  <a:moveTo>
                    <a:pt x="0" y="1"/>
                  </a:moveTo>
                  <a:lnTo>
                    <a:pt x="0" y="1680"/>
                  </a:lnTo>
                  <a:lnTo>
                    <a:pt x="6692" y="3309"/>
                  </a:lnTo>
                  <a:cubicBezTo>
                    <a:pt x="6758" y="3325"/>
                    <a:pt x="6824" y="3333"/>
                    <a:pt x="6888" y="3333"/>
                  </a:cubicBezTo>
                  <a:cubicBezTo>
                    <a:pt x="7316" y="3333"/>
                    <a:pt x="7695" y="2989"/>
                    <a:pt x="7695" y="2532"/>
                  </a:cubicBezTo>
                  <a:cubicBezTo>
                    <a:pt x="7695" y="2156"/>
                    <a:pt x="7444" y="1830"/>
                    <a:pt x="7068" y="173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4219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39"/>
            <p:cNvSpPr/>
            <p:nvPr/>
          </p:nvSpPr>
          <p:spPr>
            <a:xfrm>
              <a:off x="3221950" y="2611550"/>
              <a:ext cx="193000" cy="83350"/>
            </a:xfrm>
            <a:custGeom>
              <a:avLst/>
              <a:gdLst/>
              <a:ahLst/>
              <a:cxnLst/>
              <a:rect l="l" t="t" r="r" b="b"/>
              <a:pathLst>
                <a:path w="7720" h="3334" extrusionOk="0">
                  <a:moveTo>
                    <a:pt x="7720" y="1"/>
                  </a:moveTo>
                  <a:lnTo>
                    <a:pt x="627" y="1730"/>
                  </a:lnTo>
                  <a:cubicBezTo>
                    <a:pt x="251" y="1830"/>
                    <a:pt x="1" y="2156"/>
                    <a:pt x="1" y="2532"/>
                  </a:cubicBezTo>
                  <a:cubicBezTo>
                    <a:pt x="1" y="2990"/>
                    <a:pt x="379" y="3333"/>
                    <a:pt x="807" y="3333"/>
                  </a:cubicBezTo>
                  <a:cubicBezTo>
                    <a:pt x="872" y="3333"/>
                    <a:pt x="937" y="3326"/>
                    <a:pt x="1003" y="3309"/>
                  </a:cubicBezTo>
                  <a:lnTo>
                    <a:pt x="7720" y="1680"/>
                  </a:lnTo>
                  <a:lnTo>
                    <a:pt x="7720" y="1"/>
                  </a:lnTo>
                  <a:close/>
                </a:path>
              </a:pathLst>
            </a:custGeom>
            <a:solidFill>
              <a:srgbClr val="4219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39"/>
            <p:cNvSpPr/>
            <p:nvPr/>
          </p:nvSpPr>
          <p:spPr>
            <a:xfrm>
              <a:off x="3221950" y="2913575"/>
              <a:ext cx="193000" cy="83325"/>
            </a:xfrm>
            <a:custGeom>
              <a:avLst/>
              <a:gdLst/>
              <a:ahLst/>
              <a:cxnLst/>
              <a:rect l="l" t="t" r="r" b="b"/>
              <a:pathLst>
                <a:path w="7720" h="3333" extrusionOk="0">
                  <a:moveTo>
                    <a:pt x="7720" y="0"/>
                  </a:moveTo>
                  <a:lnTo>
                    <a:pt x="627" y="1729"/>
                  </a:lnTo>
                  <a:cubicBezTo>
                    <a:pt x="251" y="1805"/>
                    <a:pt x="1" y="2156"/>
                    <a:pt x="1" y="2531"/>
                  </a:cubicBezTo>
                  <a:cubicBezTo>
                    <a:pt x="1" y="2989"/>
                    <a:pt x="379" y="3333"/>
                    <a:pt x="807" y="3333"/>
                  </a:cubicBezTo>
                  <a:cubicBezTo>
                    <a:pt x="872" y="3333"/>
                    <a:pt x="937" y="3325"/>
                    <a:pt x="1003" y="3308"/>
                  </a:cubicBezTo>
                  <a:lnTo>
                    <a:pt x="7720" y="1679"/>
                  </a:lnTo>
                  <a:lnTo>
                    <a:pt x="7720" y="0"/>
                  </a:lnTo>
                  <a:close/>
                </a:path>
              </a:pathLst>
            </a:custGeom>
            <a:solidFill>
              <a:srgbClr val="4219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39"/>
            <p:cNvSpPr/>
            <p:nvPr/>
          </p:nvSpPr>
          <p:spPr>
            <a:xfrm>
              <a:off x="3221950" y="3215575"/>
              <a:ext cx="193000" cy="83300"/>
            </a:xfrm>
            <a:custGeom>
              <a:avLst/>
              <a:gdLst/>
              <a:ahLst/>
              <a:cxnLst/>
              <a:rect l="l" t="t" r="r" b="b"/>
              <a:pathLst>
                <a:path w="7720" h="3332" extrusionOk="0">
                  <a:moveTo>
                    <a:pt x="7720" y="0"/>
                  </a:moveTo>
                  <a:lnTo>
                    <a:pt x="627" y="1730"/>
                  </a:lnTo>
                  <a:cubicBezTo>
                    <a:pt x="251" y="1805"/>
                    <a:pt x="1" y="2131"/>
                    <a:pt x="1" y="2507"/>
                  </a:cubicBezTo>
                  <a:cubicBezTo>
                    <a:pt x="1" y="2967"/>
                    <a:pt x="384" y="3332"/>
                    <a:pt x="816" y="3332"/>
                  </a:cubicBezTo>
                  <a:cubicBezTo>
                    <a:pt x="878" y="3332"/>
                    <a:pt x="940" y="3324"/>
                    <a:pt x="1003" y="3309"/>
                  </a:cubicBezTo>
                  <a:lnTo>
                    <a:pt x="7720" y="1680"/>
                  </a:lnTo>
                  <a:lnTo>
                    <a:pt x="7720" y="0"/>
                  </a:lnTo>
                  <a:close/>
                </a:path>
              </a:pathLst>
            </a:custGeom>
            <a:solidFill>
              <a:srgbClr val="4219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39"/>
            <p:cNvSpPr/>
            <p:nvPr/>
          </p:nvSpPr>
          <p:spPr>
            <a:xfrm>
              <a:off x="3221950" y="3516950"/>
              <a:ext cx="193000" cy="83350"/>
            </a:xfrm>
            <a:custGeom>
              <a:avLst/>
              <a:gdLst/>
              <a:ahLst/>
              <a:cxnLst/>
              <a:rect l="l" t="t" r="r" b="b"/>
              <a:pathLst>
                <a:path w="7720" h="3334" extrusionOk="0">
                  <a:moveTo>
                    <a:pt x="7720" y="1"/>
                  </a:moveTo>
                  <a:lnTo>
                    <a:pt x="627" y="1730"/>
                  </a:lnTo>
                  <a:cubicBezTo>
                    <a:pt x="251" y="1830"/>
                    <a:pt x="1" y="2156"/>
                    <a:pt x="1" y="2532"/>
                  </a:cubicBezTo>
                  <a:cubicBezTo>
                    <a:pt x="1" y="2989"/>
                    <a:pt x="379" y="3333"/>
                    <a:pt x="807" y="3333"/>
                  </a:cubicBezTo>
                  <a:cubicBezTo>
                    <a:pt x="872" y="3333"/>
                    <a:pt x="937" y="3325"/>
                    <a:pt x="1003" y="3309"/>
                  </a:cubicBezTo>
                  <a:lnTo>
                    <a:pt x="7720" y="1680"/>
                  </a:lnTo>
                  <a:lnTo>
                    <a:pt x="7720" y="1"/>
                  </a:lnTo>
                  <a:close/>
                </a:path>
              </a:pathLst>
            </a:custGeom>
            <a:solidFill>
              <a:srgbClr val="4219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39"/>
            <p:cNvSpPr/>
            <p:nvPr/>
          </p:nvSpPr>
          <p:spPr>
            <a:xfrm>
              <a:off x="4101650" y="2913575"/>
              <a:ext cx="85875" cy="416675"/>
            </a:xfrm>
            <a:custGeom>
              <a:avLst/>
              <a:gdLst/>
              <a:ahLst/>
              <a:cxnLst/>
              <a:rect l="l" t="t" r="r" b="b"/>
              <a:pathLst>
                <a:path w="3435" h="16667" extrusionOk="0">
                  <a:moveTo>
                    <a:pt x="2131" y="0"/>
                  </a:moveTo>
                  <a:cubicBezTo>
                    <a:pt x="953" y="0"/>
                    <a:pt x="1" y="953"/>
                    <a:pt x="1" y="2130"/>
                  </a:cubicBezTo>
                  <a:lnTo>
                    <a:pt x="1" y="14537"/>
                  </a:lnTo>
                  <a:cubicBezTo>
                    <a:pt x="1" y="15714"/>
                    <a:pt x="953" y="16667"/>
                    <a:pt x="2131" y="16667"/>
                  </a:cubicBezTo>
                  <a:lnTo>
                    <a:pt x="3434" y="16667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rgbClr val="5E55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39"/>
            <p:cNvSpPr/>
            <p:nvPr/>
          </p:nvSpPr>
          <p:spPr>
            <a:xfrm>
              <a:off x="4187500" y="2372200"/>
              <a:ext cx="604025" cy="1442400"/>
            </a:xfrm>
            <a:custGeom>
              <a:avLst/>
              <a:gdLst/>
              <a:ahLst/>
              <a:cxnLst/>
              <a:rect l="l" t="t" r="r" b="b"/>
              <a:pathLst>
                <a:path w="24161" h="57696" extrusionOk="0">
                  <a:moveTo>
                    <a:pt x="9599" y="1"/>
                  </a:moveTo>
                  <a:cubicBezTo>
                    <a:pt x="4311" y="1"/>
                    <a:pt x="0" y="4287"/>
                    <a:pt x="0" y="9575"/>
                  </a:cubicBezTo>
                  <a:lnTo>
                    <a:pt x="0" y="48096"/>
                  </a:lnTo>
                  <a:cubicBezTo>
                    <a:pt x="0" y="53410"/>
                    <a:pt x="4311" y="57695"/>
                    <a:pt x="9599" y="57695"/>
                  </a:cubicBezTo>
                  <a:lnTo>
                    <a:pt x="14562" y="57695"/>
                  </a:lnTo>
                  <a:cubicBezTo>
                    <a:pt x="19850" y="57695"/>
                    <a:pt x="24161" y="53410"/>
                    <a:pt x="24161" y="48096"/>
                  </a:cubicBezTo>
                  <a:lnTo>
                    <a:pt x="24161" y="9575"/>
                  </a:lnTo>
                  <a:cubicBezTo>
                    <a:pt x="24161" y="4287"/>
                    <a:pt x="19850" y="1"/>
                    <a:pt x="14562" y="1"/>
                  </a:cubicBezTo>
                  <a:close/>
                </a:path>
              </a:pathLst>
            </a:custGeom>
            <a:solidFill>
              <a:srgbClr val="3112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39"/>
            <p:cNvSpPr/>
            <p:nvPr/>
          </p:nvSpPr>
          <p:spPr>
            <a:xfrm>
              <a:off x="4598525" y="2625350"/>
              <a:ext cx="193000" cy="83325"/>
            </a:xfrm>
            <a:custGeom>
              <a:avLst/>
              <a:gdLst/>
              <a:ahLst/>
              <a:cxnLst/>
              <a:rect l="l" t="t" r="r" b="b"/>
              <a:pathLst>
                <a:path w="7720" h="3333" extrusionOk="0">
                  <a:moveTo>
                    <a:pt x="7720" y="0"/>
                  </a:moveTo>
                  <a:lnTo>
                    <a:pt x="627" y="1730"/>
                  </a:lnTo>
                  <a:cubicBezTo>
                    <a:pt x="251" y="1830"/>
                    <a:pt x="1" y="2156"/>
                    <a:pt x="1" y="2532"/>
                  </a:cubicBezTo>
                  <a:cubicBezTo>
                    <a:pt x="1" y="2989"/>
                    <a:pt x="379" y="3333"/>
                    <a:pt x="807" y="3333"/>
                  </a:cubicBezTo>
                  <a:cubicBezTo>
                    <a:pt x="872" y="3333"/>
                    <a:pt x="937" y="3325"/>
                    <a:pt x="1003" y="3309"/>
                  </a:cubicBezTo>
                  <a:lnTo>
                    <a:pt x="7720" y="1679"/>
                  </a:lnTo>
                  <a:lnTo>
                    <a:pt x="7720" y="0"/>
                  </a:lnTo>
                  <a:close/>
                </a:path>
              </a:pathLst>
            </a:custGeom>
            <a:solidFill>
              <a:srgbClr val="4219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39"/>
            <p:cNvSpPr/>
            <p:nvPr/>
          </p:nvSpPr>
          <p:spPr>
            <a:xfrm>
              <a:off x="4598525" y="2913575"/>
              <a:ext cx="193000" cy="96500"/>
            </a:xfrm>
            <a:custGeom>
              <a:avLst/>
              <a:gdLst/>
              <a:ahLst/>
              <a:cxnLst/>
              <a:rect l="l" t="t" r="r" b="b"/>
              <a:pathLst>
                <a:path w="7720" h="3860" extrusionOk="0">
                  <a:moveTo>
                    <a:pt x="7720" y="0"/>
                  </a:moveTo>
                  <a:lnTo>
                    <a:pt x="627" y="1729"/>
                  </a:lnTo>
                  <a:cubicBezTo>
                    <a:pt x="251" y="1805"/>
                    <a:pt x="1" y="2156"/>
                    <a:pt x="1" y="2531"/>
                  </a:cubicBezTo>
                  <a:cubicBezTo>
                    <a:pt x="1" y="3058"/>
                    <a:pt x="502" y="3434"/>
                    <a:pt x="1003" y="3860"/>
                  </a:cubicBezTo>
                  <a:lnTo>
                    <a:pt x="7720" y="2231"/>
                  </a:lnTo>
                  <a:lnTo>
                    <a:pt x="7720" y="0"/>
                  </a:lnTo>
                  <a:close/>
                </a:path>
              </a:pathLst>
            </a:custGeom>
            <a:solidFill>
              <a:srgbClr val="4219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39"/>
            <p:cNvSpPr/>
            <p:nvPr/>
          </p:nvSpPr>
          <p:spPr>
            <a:xfrm>
              <a:off x="4598525" y="3215575"/>
              <a:ext cx="193000" cy="83300"/>
            </a:xfrm>
            <a:custGeom>
              <a:avLst/>
              <a:gdLst/>
              <a:ahLst/>
              <a:cxnLst/>
              <a:rect l="l" t="t" r="r" b="b"/>
              <a:pathLst>
                <a:path w="7720" h="3332" extrusionOk="0">
                  <a:moveTo>
                    <a:pt x="7720" y="0"/>
                  </a:moveTo>
                  <a:lnTo>
                    <a:pt x="627" y="1730"/>
                  </a:lnTo>
                  <a:cubicBezTo>
                    <a:pt x="251" y="1805"/>
                    <a:pt x="1" y="2131"/>
                    <a:pt x="1" y="2507"/>
                  </a:cubicBezTo>
                  <a:cubicBezTo>
                    <a:pt x="1" y="2967"/>
                    <a:pt x="384" y="3332"/>
                    <a:pt x="816" y="3332"/>
                  </a:cubicBezTo>
                  <a:cubicBezTo>
                    <a:pt x="878" y="3332"/>
                    <a:pt x="940" y="3324"/>
                    <a:pt x="1003" y="3309"/>
                  </a:cubicBezTo>
                  <a:lnTo>
                    <a:pt x="7720" y="1680"/>
                  </a:lnTo>
                  <a:lnTo>
                    <a:pt x="7720" y="0"/>
                  </a:lnTo>
                  <a:close/>
                </a:path>
              </a:pathLst>
            </a:custGeom>
            <a:solidFill>
              <a:srgbClr val="4219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39"/>
            <p:cNvSpPr/>
            <p:nvPr/>
          </p:nvSpPr>
          <p:spPr>
            <a:xfrm>
              <a:off x="4598525" y="3516950"/>
              <a:ext cx="193000" cy="83350"/>
            </a:xfrm>
            <a:custGeom>
              <a:avLst/>
              <a:gdLst/>
              <a:ahLst/>
              <a:cxnLst/>
              <a:rect l="l" t="t" r="r" b="b"/>
              <a:pathLst>
                <a:path w="7720" h="3334" extrusionOk="0">
                  <a:moveTo>
                    <a:pt x="7720" y="1"/>
                  </a:moveTo>
                  <a:lnTo>
                    <a:pt x="627" y="1730"/>
                  </a:lnTo>
                  <a:cubicBezTo>
                    <a:pt x="251" y="1830"/>
                    <a:pt x="1" y="2156"/>
                    <a:pt x="1" y="2532"/>
                  </a:cubicBezTo>
                  <a:cubicBezTo>
                    <a:pt x="1" y="2989"/>
                    <a:pt x="379" y="3333"/>
                    <a:pt x="807" y="3333"/>
                  </a:cubicBezTo>
                  <a:cubicBezTo>
                    <a:pt x="872" y="3333"/>
                    <a:pt x="937" y="3325"/>
                    <a:pt x="1003" y="3309"/>
                  </a:cubicBezTo>
                  <a:lnTo>
                    <a:pt x="7720" y="1680"/>
                  </a:lnTo>
                  <a:lnTo>
                    <a:pt x="7720" y="1"/>
                  </a:lnTo>
                  <a:close/>
                </a:path>
              </a:pathLst>
            </a:custGeom>
            <a:solidFill>
              <a:srgbClr val="4219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39"/>
            <p:cNvSpPr/>
            <p:nvPr/>
          </p:nvSpPr>
          <p:spPr>
            <a:xfrm>
              <a:off x="4187500" y="2611550"/>
              <a:ext cx="193000" cy="83350"/>
            </a:xfrm>
            <a:custGeom>
              <a:avLst/>
              <a:gdLst/>
              <a:ahLst/>
              <a:cxnLst/>
              <a:rect l="l" t="t" r="r" b="b"/>
              <a:pathLst>
                <a:path w="7720" h="3334" extrusionOk="0">
                  <a:moveTo>
                    <a:pt x="0" y="1"/>
                  </a:moveTo>
                  <a:lnTo>
                    <a:pt x="0" y="1680"/>
                  </a:lnTo>
                  <a:lnTo>
                    <a:pt x="6717" y="3309"/>
                  </a:lnTo>
                  <a:cubicBezTo>
                    <a:pt x="6783" y="3326"/>
                    <a:pt x="6849" y="3333"/>
                    <a:pt x="6913" y="3333"/>
                  </a:cubicBezTo>
                  <a:cubicBezTo>
                    <a:pt x="7341" y="3333"/>
                    <a:pt x="7720" y="2990"/>
                    <a:pt x="7720" y="2532"/>
                  </a:cubicBezTo>
                  <a:cubicBezTo>
                    <a:pt x="7720" y="2156"/>
                    <a:pt x="7469" y="1830"/>
                    <a:pt x="7093" y="173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4219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39"/>
            <p:cNvSpPr/>
            <p:nvPr/>
          </p:nvSpPr>
          <p:spPr>
            <a:xfrm>
              <a:off x="4187500" y="2913575"/>
              <a:ext cx="193000" cy="83325"/>
            </a:xfrm>
            <a:custGeom>
              <a:avLst/>
              <a:gdLst/>
              <a:ahLst/>
              <a:cxnLst/>
              <a:rect l="l" t="t" r="r" b="b"/>
              <a:pathLst>
                <a:path w="7720" h="3333" extrusionOk="0">
                  <a:moveTo>
                    <a:pt x="0" y="0"/>
                  </a:moveTo>
                  <a:lnTo>
                    <a:pt x="0" y="1679"/>
                  </a:lnTo>
                  <a:lnTo>
                    <a:pt x="6717" y="3308"/>
                  </a:lnTo>
                  <a:cubicBezTo>
                    <a:pt x="6783" y="3325"/>
                    <a:pt x="6849" y="3333"/>
                    <a:pt x="6913" y="3333"/>
                  </a:cubicBezTo>
                  <a:cubicBezTo>
                    <a:pt x="7341" y="3333"/>
                    <a:pt x="7720" y="2989"/>
                    <a:pt x="7720" y="2531"/>
                  </a:cubicBezTo>
                  <a:cubicBezTo>
                    <a:pt x="7720" y="2156"/>
                    <a:pt x="7469" y="1805"/>
                    <a:pt x="7093" y="172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4219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39"/>
            <p:cNvSpPr/>
            <p:nvPr/>
          </p:nvSpPr>
          <p:spPr>
            <a:xfrm>
              <a:off x="4187500" y="3215575"/>
              <a:ext cx="193000" cy="83300"/>
            </a:xfrm>
            <a:custGeom>
              <a:avLst/>
              <a:gdLst/>
              <a:ahLst/>
              <a:cxnLst/>
              <a:rect l="l" t="t" r="r" b="b"/>
              <a:pathLst>
                <a:path w="7720" h="3332" extrusionOk="0">
                  <a:moveTo>
                    <a:pt x="0" y="0"/>
                  </a:moveTo>
                  <a:lnTo>
                    <a:pt x="0" y="1680"/>
                  </a:lnTo>
                  <a:lnTo>
                    <a:pt x="6717" y="3309"/>
                  </a:lnTo>
                  <a:cubicBezTo>
                    <a:pt x="6780" y="3324"/>
                    <a:pt x="6842" y="3332"/>
                    <a:pt x="6904" y="3332"/>
                  </a:cubicBezTo>
                  <a:cubicBezTo>
                    <a:pt x="7336" y="3332"/>
                    <a:pt x="7720" y="2967"/>
                    <a:pt x="7720" y="2507"/>
                  </a:cubicBezTo>
                  <a:cubicBezTo>
                    <a:pt x="7720" y="2131"/>
                    <a:pt x="7469" y="1805"/>
                    <a:pt x="7093" y="173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4219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39"/>
            <p:cNvSpPr/>
            <p:nvPr/>
          </p:nvSpPr>
          <p:spPr>
            <a:xfrm>
              <a:off x="4187500" y="3516950"/>
              <a:ext cx="193000" cy="83350"/>
            </a:xfrm>
            <a:custGeom>
              <a:avLst/>
              <a:gdLst/>
              <a:ahLst/>
              <a:cxnLst/>
              <a:rect l="l" t="t" r="r" b="b"/>
              <a:pathLst>
                <a:path w="7720" h="3334" extrusionOk="0">
                  <a:moveTo>
                    <a:pt x="0" y="1"/>
                  </a:moveTo>
                  <a:lnTo>
                    <a:pt x="0" y="1680"/>
                  </a:lnTo>
                  <a:lnTo>
                    <a:pt x="6717" y="3309"/>
                  </a:lnTo>
                  <a:cubicBezTo>
                    <a:pt x="6783" y="3325"/>
                    <a:pt x="6849" y="3333"/>
                    <a:pt x="6913" y="3333"/>
                  </a:cubicBezTo>
                  <a:cubicBezTo>
                    <a:pt x="7341" y="3333"/>
                    <a:pt x="7720" y="2989"/>
                    <a:pt x="7720" y="2532"/>
                  </a:cubicBezTo>
                  <a:cubicBezTo>
                    <a:pt x="7720" y="2156"/>
                    <a:pt x="7469" y="1830"/>
                    <a:pt x="7093" y="173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4219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39"/>
            <p:cNvSpPr/>
            <p:nvPr/>
          </p:nvSpPr>
          <p:spPr>
            <a:xfrm>
              <a:off x="3630475" y="2218700"/>
              <a:ext cx="334625" cy="333975"/>
            </a:xfrm>
            <a:custGeom>
              <a:avLst/>
              <a:gdLst/>
              <a:ahLst/>
              <a:cxnLst/>
              <a:rect l="l" t="t" r="r" b="b"/>
              <a:pathLst>
                <a:path w="13385" h="13359" fill="none" extrusionOk="0">
                  <a:moveTo>
                    <a:pt x="13384" y="6692"/>
                  </a:moveTo>
                  <a:cubicBezTo>
                    <a:pt x="13384" y="10376"/>
                    <a:pt x="10377" y="13359"/>
                    <a:pt x="6692" y="13359"/>
                  </a:cubicBezTo>
                  <a:cubicBezTo>
                    <a:pt x="3008" y="13359"/>
                    <a:pt x="1" y="10376"/>
                    <a:pt x="1" y="6692"/>
                  </a:cubicBezTo>
                  <a:cubicBezTo>
                    <a:pt x="1" y="2983"/>
                    <a:pt x="3008" y="0"/>
                    <a:pt x="6692" y="0"/>
                  </a:cubicBezTo>
                  <a:cubicBezTo>
                    <a:pt x="10377" y="0"/>
                    <a:pt x="13384" y="2983"/>
                    <a:pt x="13384" y="6692"/>
                  </a:cubicBezTo>
                  <a:close/>
                </a:path>
              </a:pathLst>
            </a:custGeom>
            <a:solidFill>
              <a:schemeClr val="dk1"/>
            </a:solidFill>
            <a:ln w="31325" cap="flat" cmpd="sng">
              <a:solidFill>
                <a:srgbClr val="31120F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39"/>
            <p:cNvSpPr/>
            <p:nvPr/>
          </p:nvSpPr>
          <p:spPr>
            <a:xfrm>
              <a:off x="2756400" y="2242500"/>
              <a:ext cx="658550" cy="323975"/>
            </a:xfrm>
            <a:custGeom>
              <a:avLst/>
              <a:gdLst/>
              <a:ahLst/>
              <a:cxnLst/>
              <a:rect l="l" t="t" r="r" b="b"/>
              <a:pathLst>
                <a:path w="26342" h="12959" extrusionOk="0">
                  <a:moveTo>
                    <a:pt x="10653" y="1"/>
                  </a:moveTo>
                  <a:cubicBezTo>
                    <a:pt x="4763" y="1"/>
                    <a:pt x="1" y="4763"/>
                    <a:pt x="1" y="10653"/>
                  </a:cubicBezTo>
                  <a:lnTo>
                    <a:pt x="1" y="12958"/>
                  </a:lnTo>
                  <a:lnTo>
                    <a:pt x="26342" y="12958"/>
                  </a:lnTo>
                  <a:lnTo>
                    <a:pt x="26342" y="10653"/>
                  </a:lnTo>
                  <a:cubicBezTo>
                    <a:pt x="26342" y="4763"/>
                    <a:pt x="21580" y="1"/>
                    <a:pt x="15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39"/>
            <p:cNvSpPr/>
            <p:nvPr/>
          </p:nvSpPr>
          <p:spPr>
            <a:xfrm>
              <a:off x="2866675" y="2242500"/>
              <a:ext cx="548275" cy="323975"/>
            </a:xfrm>
            <a:custGeom>
              <a:avLst/>
              <a:gdLst/>
              <a:ahLst/>
              <a:cxnLst/>
              <a:rect l="l" t="t" r="r" b="b"/>
              <a:pathLst>
                <a:path w="21931" h="12959" extrusionOk="0">
                  <a:moveTo>
                    <a:pt x="10653" y="1"/>
                  </a:moveTo>
                  <a:cubicBezTo>
                    <a:pt x="4763" y="1"/>
                    <a:pt x="1" y="4763"/>
                    <a:pt x="1" y="10653"/>
                  </a:cubicBezTo>
                  <a:lnTo>
                    <a:pt x="1" y="12958"/>
                  </a:lnTo>
                  <a:lnTo>
                    <a:pt x="21931" y="12958"/>
                  </a:lnTo>
                  <a:lnTo>
                    <a:pt x="21931" y="10653"/>
                  </a:lnTo>
                  <a:cubicBezTo>
                    <a:pt x="21931" y="4763"/>
                    <a:pt x="17169" y="1"/>
                    <a:pt x="112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39"/>
            <p:cNvSpPr/>
            <p:nvPr/>
          </p:nvSpPr>
          <p:spPr>
            <a:xfrm>
              <a:off x="4187500" y="2242500"/>
              <a:ext cx="658550" cy="323975"/>
            </a:xfrm>
            <a:custGeom>
              <a:avLst/>
              <a:gdLst/>
              <a:ahLst/>
              <a:cxnLst/>
              <a:rect l="l" t="t" r="r" b="b"/>
              <a:pathLst>
                <a:path w="26342" h="12959" extrusionOk="0">
                  <a:moveTo>
                    <a:pt x="10652" y="1"/>
                  </a:moveTo>
                  <a:cubicBezTo>
                    <a:pt x="4787" y="1"/>
                    <a:pt x="0" y="4763"/>
                    <a:pt x="0" y="10653"/>
                  </a:cubicBezTo>
                  <a:lnTo>
                    <a:pt x="0" y="12958"/>
                  </a:lnTo>
                  <a:lnTo>
                    <a:pt x="26341" y="12958"/>
                  </a:lnTo>
                  <a:lnTo>
                    <a:pt x="26341" y="10653"/>
                  </a:lnTo>
                  <a:cubicBezTo>
                    <a:pt x="26341" y="4763"/>
                    <a:pt x="21579" y="1"/>
                    <a:pt x="15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39"/>
            <p:cNvSpPr/>
            <p:nvPr/>
          </p:nvSpPr>
          <p:spPr>
            <a:xfrm>
              <a:off x="4187500" y="2242500"/>
              <a:ext cx="548900" cy="323975"/>
            </a:xfrm>
            <a:custGeom>
              <a:avLst/>
              <a:gdLst/>
              <a:ahLst/>
              <a:cxnLst/>
              <a:rect l="l" t="t" r="r" b="b"/>
              <a:pathLst>
                <a:path w="21956" h="12959" extrusionOk="0">
                  <a:moveTo>
                    <a:pt x="10652" y="1"/>
                  </a:moveTo>
                  <a:cubicBezTo>
                    <a:pt x="4787" y="1"/>
                    <a:pt x="0" y="4763"/>
                    <a:pt x="0" y="10653"/>
                  </a:cubicBezTo>
                  <a:lnTo>
                    <a:pt x="0" y="12958"/>
                  </a:lnTo>
                  <a:lnTo>
                    <a:pt x="21955" y="12958"/>
                  </a:lnTo>
                  <a:lnTo>
                    <a:pt x="21955" y="10653"/>
                  </a:lnTo>
                  <a:cubicBezTo>
                    <a:pt x="21955" y="4763"/>
                    <a:pt x="17193" y="1"/>
                    <a:pt x="11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9"/>
            <p:cNvSpPr/>
            <p:nvPr/>
          </p:nvSpPr>
          <p:spPr>
            <a:xfrm>
              <a:off x="3022700" y="2386000"/>
              <a:ext cx="1550150" cy="494375"/>
            </a:xfrm>
            <a:custGeom>
              <a:avLst/>
              <a:gdLst/>
              <a:ahLst/>
              <a:cxnLst/>
              <a:rect l="l" t="t" r="r" b="b"/>
              <a:pathLst>
                <a:path w="62006" h="19775" extrusionOk="0">
                  <a:moveTo>
                    <a:pt x="13936" y="0"/>
                  </a:moveTo>
                  <a:cubicBezTo>
                    <a:pt x="10727" y="0"/>
                    <a:pt x="7820" y="1880"/>
                    <a:pt x="6542" y="4812"/>
                  </a:cubicBezTo>
                  <a:lnTo>
                    <a:pt x="1" y="19775"/>
                  </a:lnTo>
                  <a:lnTo>
                    <a:pt x="62006" y="19775"/>
                  </a:lnTo>
                  <a:lnTo>
                    <a:pt x="55465" y="4812"/>
                  </a:lnTo>
                  <a:cubicBezTo>
                    <a:pt x="54186" y="1880"/>
                    <a:pt x="51279" y="0"/>
                    <a:pt x="480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39"/>
            <p:cNvSpPr/>
            <p:nvPr/>
          </p:nvSpPr>
          <p:spPr>
            <a:xfrm>
              <a:off x="3267700" y="1619075"/>
              <a:ext cx="211175" cy="892250"/>
            </a:xfrm>
            <a:custGeom>
              <a:avLst/>
              <a:gdLst/>
              <a:ahLst/>
              <a:cxnLst/>
              <a:rect l="l" t="t" r="r" b="b"/>
              <a:pathLst>
                <a:path w="8447" h="35690" extrusionOk="0">
                  <a:moveTo>
                    <a:pt x="5714" y="0"/>
                  </a:moveTo>
                  <a:lnTo>
                    <a:pt x="0" y="35690"/>
                  </a:lnTo>
                  <a:lnTo>
                    <a:pt x="2732" y="35690"/>
                  </a:lnTo>
                  <a:lnTo>
                    <a:pt x="84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39"/>
            <p:cNvSpPr/>
            <p:nvPr/>
          </p:nvSpPr>
          <p:spPr>
            <a:xfrm>
              <a:off x="3062800" y="1736875"/>
              <a:ext cx="365950" cy="779475"/>
            </a:xfrm>
            <a:custGeom>
              <a:avLst/>
              <a:gdLst/>
              <a:ahLst/>
              <a:cxnLst/>
              <a:rect l="l" t="t" r="r" b="b"/>
              <a:pathLst>
                <a:path w="14638" h="31179" fill="none" extrusionOk="0">
                  <a:moveTo>
                    <a:pt x="14637" y="0"/>
                  </a:moveTo>
                  <a:lnTo>
                    <a:pt x="4462" y="0"/>
                  </a:lnTo>
                  <a:cubicBezTo>
                    <a:pt x="1981" y="0"/>
                    <a:pt x="1" y="2005"/>
                    <a:pt x="1" y="4461"/>
                  </a:cubicBezTo>
                  <a:lnTo>
                    <a:pt x="1" y="28923"/>
                  </a:lnTo>
                  <a:cubicBezTo>
                    <a:pt x="1" y="30151"/>
                    <a:pt x="1003" y="31178"/>
                    <a:pt x="2256" y="31178"/>
                  </a:cubicBezTo>
                  <a:lnTo>
                    <a:pt x="4763" y="31178"/>
                  </a:lnTo>
                </a:path>
              </a:pathLst>
            </a:custGeom>
            <a:solidFill>
              <a:schemeClr val="dk1"/>
            </a:solidFill>
            <a:ln w="31325" cap="rnd" cmpd="sng">
              <a:solidFill>
                <a:srgbClr val="31120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39"/>
            <p:cNvSpPr/>
            <p:nvPr/>
          </p:nvSpPr>
          <p:spPr>
            <a:xfrm>
              <a:off x="2915550" y="1879100"/>
              <a:ext cx="205550" cy="323325"/>
            </a:xfrm>
            <a:custGeom>
              <a:avLst/>
              <a:gdLst/>
              <a:ahLst/>
              <a:cxnLst/>
              <a:rect l="l" t="t" r="r" b="b"/>
              <a:pathLst>
                <a:path w="8222" h="12933" extrusionOk="0">
                  <a:moveTo>
                    <a:pt x="2382" y="0"/>
                  </a:moveTo>
                  <a:cubicBezTo>
                    <a:pt x="1079" y="0"/>
                    <a:pt x="1" y="1053"/>
                    <a:pt x="1" y="2381"/>
                  </a:cubicBezTo>
                  <a:lnTo>
                    <a:pt x="1" y="10527"/>
                  </a:lnTo>
                  <a:cubicBezTo>
                    <a:pt x="1" y="11855"/>
                    <a:pt x="1079" y="12933"/>
                    <a:pt x="2382" y="12933"/>
                  </a:cubicBezTo>
                  <a:lnTo>
                    <a:pt x="5840" y="12933"/>
                  </a:lnTo>
                  <a:cubicBezTo>
                    <a:pt x="7144" y="12933"/>
                    <a:pt x="8221" y="11855"/>
                    <a:pt x="8221" y="10527"/>
                  </a:cubicBezTo>
                  <a:lnTo>
                    <a:pt x="8221" y="2381"/>
                  </a:lnTo>
                  <a:cubicBezTo>
                    <a:pt x="8221" y="1053"/>
                    <a:pt x="7144" y="0"/>
                    <a:pt x="58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39"/>
            <p:cNvSpPr/>
            <p:nvPr/>
          </p:nvSpPr>
          <p:spPr>
            <a:xfrm>
              <a:off x="4166825" y="1736875"/>
              <a:ext cx="365925" cy="779475"/>
            </a:xfrm>
            <a:custGeom>
              <a:avLst/>
              <a:gdLst/>
              <a:ahLst/>
              <a:cxnLst/>
              <a:rect l="l" t="t" r="r" b="b"/>
              <a:pathLst>
                <a:path w="14637" h="31179" fill="none" extrusionOk="0">
                  <a:moveTo>
                    <a:pt x="0" y="0"/>
                  </a:moveTo>
                  <a:lnTo>
                    <a:pt x="10176" y="0"/>
                  </a:lnTo>
                  <a:cubicBezTo>
                    <a:pt x="12657" y="0"/>
                    <a:pt x="14637" y="2005"/>
                    <a:pt x="14637" y="4461"/>
                  </a:cubicBezTo>
                  <a:lnTo>
                    <a:pt x="14637" y="28923"/>
                  </a:lnTo>
                  <a:cubicBezTo>
                    <a:pt x="14637" y="30151"/>
                    <a:pt x="13634" y="31178"/>
                    <a:pt x="12381" y="31178"/>
                  </a:cubicBezTo>
                  <a:lnTo>
                    <a:pt x="9875" y="31178"/>
                  </a:lnTo>
                </a:path>
              </a:pathLst>
            </a:custGeom>
            <a:solidFill>
              <a:schemeClr val="dk1"/>
            </a:solidFill>
            <a:ln w="31325" cap="rnd" cmpd="sng">
              <a:solidFill>
                <a:srgbClr val="31120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39"/>
            <p:cNvSpPr/>
            <p:nvPr/>
          </p:nvSpPr>
          <p:spPr>
            <a:xfrm>
              <a:off x="4474475" y="1879100"/>
              <a:ext cx="205525" cy="323325"/>
            </a:xfrm>
            <a:custGeom>
              <a:avLst/>
              <a:gdLst/>
              <a:ahLst/>
              <a:cxnLst/>
              <a:rect l="l" t="t" r="r" b="b"/>
              <a:pathLst>
                <a:path w="8221" h="12933" extrusionOk="0">
                  <a:moveTo>
                    <a:pt x="2406" y="0"/>
                  </a:moveTo>
                  <a:cubicBezTo>
                    <a:pt x="1078" y="0"/>
                    <a:pt x="0" y="1053"/>
                    <a:pt x="0" y="2381"/>
                  </a:cubicBezTo>
                  <a:lnTo>
                    <a:pt x="0" y="10527"/>
                  </a:lnTo>
                  <a:cubicBezTo>
                    <a:pt x="0" y="11855"/>
                    <a:pt x="1078" y="12933"/>
                    <a:pt x="2406" y="12933"/>
                  </a:cubicBezTo>
                  <a:lnTo>
                    <a:pt x="5840" y="12933"/>
                  </a:lnTo>
                  <a:cubicBezTo>
                    <a:pt x="7168" y="12933"/>
                    <a:pt x="8221" y="11855"/>
                    <a:pt x="8221" y="10527"/>
                  </a:cubicBezTo>
                  <a:lnTo>
                    <a:pt x="8221" y="2381"/>
                  </a:lnTo>
                  <a:cubicBezTo>
                    <a:pt x="8221" y="1053"/>
                    <a:pt x="7168" y="0"/>
                    <a:pt x="58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39"/>
            <p:cNvSpPr/>
            <p:nvPr/>
          </p:nvSpPr>
          <p:spPr>
            <a:xfrm>
              <a:off x="4116700" y="1619075"/>
              <a:ext cx="211175" cy="892250"/>
            </a:xfrm>
            <a:custGeom>
              <a:avLst/>
              <a:gdLst/>
              <a:ahLst/>
              <a:cxnLst/>
              <a:rect l="l" t="t" r="r" b="b"/>
              <a:pathLst>
                <a:path w="8447" h="35690" extrusionOk="0">
                  <a:moveTo>
                    <a:pt x="0" y="0"/>
                  </a:moveTo>
                  <a:lnTo>
                    <a:pt x="5715" y="35690"/>
                  </a:lnTo>
                  <a:lnTo>
                    <a:pt x="8446" y="35690"/>
                  </a:lnTo>
                  <a:lnTo>
                    <a:pt x="27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39"/>
            <p:cNvSpPr/>
            <p:nvPr/>
          </p:nvSpPr>
          <p:spPr>
            <a:xfrm>
              <a:off x="3267700" y="1484975"/>
              <a:ext cx="1060175" cy="134125"/>
            </a:xfrm>
            <a:custGeom>
              <a:avLst/>
              <a:gdLst/>
              <a:ahLst/>
              <a:cxnLst/>
              <a:rect l="l" t="t" r="r" b="b"/>
              <a:pathLst>
                <a:path w="42407" h="5365" extrusionOk="0">
                  <a:moveTo>
                    <a:pt x="5339" y="1"/>
                  </a:moveTo>
                  <a:cubicBezTo>
                    <a:pt x="2406" y="1"/>
                    <a:pt x="0" y="2407"/>
                    <a:pt x="0" y="5364"/>
                  </a:cubicBezTo>
                  <a:lnTo>
                    <a:pt x="42406" y="5364"/>
                  </a:lnTo>
                  <a:cubicBezTo>
                    <a:pt x="42406" y="2407"/>
                    <a:pt x="40025" y="1"/>
                    <a:pt x="370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39"/>
            <p:cNvSpPr/>
            <p:nvPr/>
          </p:nvSpPr>
          <p:spPr>
            <a:xfrm>
              <a:off x="3022700" y="2386000"/>
              <a:ext cx="348400" cy="494375"/>
            </a:xfrm>
            <a:custGeom>
              <a:avLst/>
              <a:gdLst/>
              <a:ahLst/>
              <a:cxnLst/>
              <a:rect l="l" t="t" r="r" b="b"/>
              <a:pathLst>
                <a:path w="13936" h="19775" extrusionOk="0">
                  <a:moveTo>
                    <a:pt x="13936" y="0"/>
                  </a:moveTo>
                  <a:cubicBezTo>
                    <a:pt x="10727" y="0"/>
                    <a:pt x="7820" y="1880"/>
                    <a:pt x="6542" y="4812"/>
                  </a:cubicBezTo>
                  <a:lnTo>
                    <a:pt x="1" y="19775"/>
                  </a:lnTo>
                  <a:lnTo>
                    <a:pt x="11179" y="19775"/>
                  </a:lnTo>
                  <a:lnTo>
                    <a:pt x="1393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39"/>
            <p:cNvSpPr/>
            <p:nvPr/>
          </p:nvSpPr>
          <p:spPr>
            <a:xfrm>
              <a:off x="4222575" y="2386000"/>
              <a:ext cx="347775" cy="494375"/>
            </a:xfrm>
            <a:custGeom>
              <a:avLst/>
              <a:gdLst/>
              <a:ahLst/>
              <a:cxnLst/>
              <a:rect l="l" t="t" r="r" b="b"/>
              <a:pathLst>
                <a:path w="13911" h="19775" extrusionOk="0">
                  <a:moveTo>
                    <a:pt x="1" y="0"/>
                  </a:moveTo>
                  <a:lnTo>
                    <a:pt x="2758" y="19775"/>
                  </a:lnTo>
                  <a:lnTo>
                    <a:pt x="13911" y="19775"/>
                  </a:lnTo>
                  <a:lnTo>
                    <a:pt x="7369" y="4812"/>
                  </a:lnTo>
                  <a:cubicBezTo>
                    <a:pt x="6091" y="1880"/>
                    <a:pt x="318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39"/>
            <p:cNvSpPr/>
            <p:nvPr/>
          </p:nvSpPr>
          <p:spPr>
            <a:xfrm>
              <a:off x="3022700" y="2632850"/>
              <a:ext cx="1550150" cy="247525"/>
            </a:xfrm>
            <a:custGeom>
              <a:avLst/>
              <a:gdLst/>
              <a:ahLst/>
              <a:cxnLst/>
              <a:rect l="l" t="t" r="r" b="b"/>
              <a:pathLst>
                <a:path w="62006" h="9901" extrusionOk="0">
                  <a:moveTo>
                    <a:pt x="11730" y="1"/>
                  </a:moveTo>
                  <a:cubicBezTo>
                    <a:pt x="7219" y="1"/>
                    <a:pt x="3159" y="2658"/>
                    <a:pt x="1379" y="6768"/>
                  </a:cubicBezTo>
                  <a:lnTo>
                    <a:pt x="1" y="9901"/>
                  </a:lnTo>
                  <a:lnTo>
                    <a:pt x="62006" y="9901"/>
                  </a:lnTo>
                  <a:lnTo>
                    <a:pt x="60628" y="6768"/>
                  </a:lnTo>
                  <a:cubicBezTo>
                    <a:pt x="58848" y="2658"/>
                    <a:pt x="54788" y="1"/>
                    <a:pt x="503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39"/>
            <p:cNvSpPr/>
            <p:nvPr/>
          </p:nvSpPr>
          <p:spPr>
            <a:xfrm>
              <a:off x="2713800" y="2880350"/>
              <a:ext cx="1084000" cy="626600"/>
            </a:xfrm>
            <a:custGeom>
              <a:avLst/>
              <a:gdLst/>
              <a:ahLst/>
              <a:cxnLst/>
              <a:rect l="l" t="t" r="r" b="b"/>
              <a:pathLst>
                <a:path w="43360" h="25064" extrusionOk="0">
                  <a:moveTo>
                    <a:pt x="3159" y="1"/>
                  </a:moveTo>
                  <a:cubicBezTo>
                    <a:pt x="1429" y="1"/>
                    <a:pt x="1" y="1404"/>
                    <a:pt x="1" y="3134"/>
                  </a:cubicBezTo>
                  <a:lnTo>
                    <a:pt x="8597" y="3134"/>
                  </a:lnTo>
                  <a:cubicBezTo>
                    <a:pt x="14738" y="3134"/>
                    <a:pt x="19901" y="7695"/>
                    <a:pt x="20703" y="13760"/>
                  </a:cubicBezTo>
                  <a:lnTo>
                    <a:pt x="21379" y="19099"/>
                  </a:lnTo>
                  <a:cubicBezTo>
                    <a:pt x="21830" y="22507"/>
                    <a:pt x="24738" y="25064"/>
                    <a:pt x="28171" y="25064"/>
                  </a:cubicBezTo>
                  <a:lnTo>
                    <a:pt x="43359" y="25064"/>
                  </a:lnTo>
                  <a:lnTo>
                    <a:pt x="433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39"/>
            <p:cNvSpPr/>
            <p:nvPr/>
          </p:nvSpPr>
          <p:spPr>
            <a:xfrm>
              <a:off x="3797775" y="2880350"/>
              <a:ext cx="1083975" cy="626600"/>
            </a:xfrm>
            <a:custGeom>
              <a:avLst/>
              <a:gdLst/>
              <a:ahLst/>
              <a:cxnLst/>
              <a:rect l="l" t="t" r="r" b="b"/>
              <a:pathLst>
                <a:path w="43359" h="25064" extrusionOk="0">
                  <a:moveTo>
                    <a:pt x="0" y="1"/>
                  </a:moveTo>
                  <a:lnTo>
                    <a:pt x="0" y="25064"/>
                  </a:lnTo>
                  <a:lnTo>
                    <a:pt x="15188" y="25064"/>
                  </a:lnTo>
                  <a:cubicBezTo>
                    <a:pt x="18622" y="25064"/>
                    <a:pt x="21529" y="22507"/>
                    <a:pt x="21980" y="19099"/>
                  </a:cubicBezTo>
                  <a:lnTo>
                    <a:pt x="22657" y="13760"/>
                  </a:lnTo>
                  <a:cubicBezTo>
                    <a:pt x="23459" y="7695"/>
                    <a:pt x="28622" y="3134"/>
                    <a:pt x="34762" y="3134"/>
                  </a:cubicBezTo>
                  <a:lnTo>
                    <a:pt x="43359" y="3134"/>
                  </a:lnTo>
                  <a:cubicBezTo>
                    <a:pt x="43359" y="1404"/>
                    <a:pt x="41955" y="1"/>
                    <a:pt x="402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39"/>
            <p:cNvSpPr/>
            <p:nvPr/>
          </p:nvSpPr>
          <p:spPr>
            <a:xfrm>
              <a:off x="3154900" y="3484375"/>
              <a:ext cx="63325" cy="304525"/>
            </a:xfrm>
            <a:custGeom>
              <a:avLst/>
              <a:gdLst/>
              <a:ahLst/>
              <a:cxnLst/>
              <a:rect l="l" t="t" r="r" b="b"/>
              <a:pathLst>
                <a:path w="2533" h="12181" extrusionOk="0">
                  <a:moveTo>
                    <a:pt x="1" y="0"/>
                  </a:moveTo>
                  <a:lnTo>
                    <a:pt x="1" y="12181"/>
                  </a:lnTo>
                  <a:lnTo>
                    <a:pt x="978" y="12181"/>
                  </a:lnTo>
                  <a:cubicBezTo>
                    <a:pt x="1830" y="12181"/>
                    <a:pt x="2532" y="11479"/>
                    <a:pt x="2532" y="10627"/>
                  </a:cubicBezTo>
                  <a:lnTo>
                    <a:pt x="2532" y="1579"/>
                  </a:lnTo>
                  <a:cubicBezTo>
                    <a:pt x="2532" y="702"/>
                    <a:pt x="1830" y="0"/>
                    <a:pt x="9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39"/>
            <p:cNvSpPr/>
            <p:nvPr/>
          </p:nvSpPr>
          <p:spPr>
            <a:xfrm>
              <a:off x="2713800" y="3089000"/>
              <a:ext cx="441125" cy="1053925"/>
            </a:xfrm>
            <a:custGeom>
              <a:avLst/>
              <a:gdLst/>
              <a:ahLst/>
              <a:cxnLst/>
              <a:rect l="l" t="t" r="r" b="b"/>
              <a:pathLst>
                <a:path w="17645" h="42157" extrusionOk="0">
                  <a:moveTo>
                    <a:pt x="7018" y="1"/>
                  </a:moveTo>
                  <a:cubicBezTo>
                    <a:pt x="3159" y="1"/>
                    <a:pt x="1" y="3134"/>
                    <a:pt x="1" y="6993"/>
                  </a:cubicBezTo>
                  <a:lnTo>
                    <a:pt x="1" y="35164"/>
                  </a:lnTo>
                  <a:cubicBezTo>
                    <a:pt x="1" y="39023"/>
                    <a:pt x="3159" y="42156"/>
                    <a:pt x="7018" y="42156"/>
                  </a:cubicBezTo>
                  <a:lnTo>
                    <a:pt x="10652" y="42156"/>
                  </a:lnTo>
                  <a:cubicBezTo>
                    <a:pt x="14512" y="42156"/>
                    <a:pt x="17645" y="39023"/>
                    <a:pt x="17645" y="35164"/>
                  </a:cubicBezTo>
                  <a:lnTo>
                    <a:pt x="17645" y="6993"/>
                  </a:lnTo>
                  <a:cubicBezTo>
                    <a:pt x="17645" y="3134"/>
                    <a:pt x="14512" y="1"/>
                    <a:pt x="106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39"/>
            <p:cNvSpPr/>
            <p:nvPr/>
          </p:nvSpPr>
          <p:spPr>
            <a:xfrm>
              <a:off x="2713800" y="3263825"/>
              <a:ext cx="141000" cy="61100"/>
            </a:xfrm>
            <a:custGeom>
              <a:avLst/>
              <a:gdLst/>
              <a:ahLst/>
              <a:cxnLst/>
              <a:rect l="l" t="t" r="r" b="b"/>
              <a:pathLst>
                <a:path w="5640" h="2444" extrusionOk="0">
                  <a:moveTo>
                    <a:pt x="1" y="0"/>
                  </a:moveTo>
                  <a:lnTo>
                    <a:pt x="1" y="1228"/>
                  </a:lnTo>
                  <a:lnTo>
                    <a:pt x="4913" y="2431"/>
                  </a:lnTo>
                  <a:cubicBezTo>
                    <a:pt x="4955" y="2440"/>
                    <a:pt x="4997" y="2444"/>
                    <a:pt x="5037" y="2444"/>
                  </a:cubicBezTo>
                  <a:cubicBezTo>
                    <a:pt x="5363" y="2444"/>
                    <a:pt x="5640" y="2189"/>
                    <a:pt x="5640" y="1855"/>
                  </a:cubicBezTo>
                  <a:cubicBezTo>
                    <a:pt x="5640" y="1579"/>
                    <a:pt x="5464" y="1329"/>
                    <a:pt x="5189" y="1278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3112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39"/>
            <p:cNvSpPr/>
            <p:nvPr/>
          </p:nvSpPr>
          <p:spPr>
            <a:xfrm>
              <a:off x="2713800" y="3484375"/>
              <a:ext cx="141000" cy="61100"/>
            </a:xfrm>
            <a:custGeom>
              <a:avLst/>
              <a:gdLst/>
              <a:ahLst/>
              <a:cxnLst/>
              <a:rect l="l" t="t" r="r" b="b"/>
              <a:pathLst>
                <a:path w="5640" h="2444" extrusionOk="0">
                  <a:moveTo>
                    <a:pt x="1" y="0"/>
                  </a:moveTo>
                  <a:lnTo>
                    <a:pt x="1" y="1228"/>
                  </a:lnTo>
                  <a:lnTo>
                    <a:pt x="4913" y="2431"/>
                  </a:lnTo>
                  <a:cubicBezTo>
                    <a:pt x="4955" y="2440"/>
                    <a:pt x="4997" y="2444"/>
                    <a:pt x="5037" y="2444"/>
                  </a:cubicBezTo>
                  <a:cubicBezTo>
                    <a:pt x="5363" y="2444"/>
                    <a:pt x="5640" y="2189"/>
                    <a:pt x="5640" y="1855"/>
                  </a:cubicBezTo>
                  <a:cubicBezTo>
                    <a:pt x="5640" y="1579"/>
                    <a:pt x="5464" y="1329"/>
                    <a:pt x="5189" y="127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3112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39"/>
            <p:cNvSpPr/>
            <p:nvPr/>
          </p:nvSpPr>
          <p:spPr>
            <a:xfrm>
              <a:off x="2713800" y="3704925"/>
              <a:ext cx="141000" cy="61100"/>
            </a:xfrm>
            <a:custGeom>
              <a:avLst/>
              <a:gdLst/>
              <a:ahLst/>
              <a:cxnLst/>
              <a:rect l="l" t="t" r="r" b="b"/>
              <a:pathLst>
                <a:path w="5640" h="2444" extrusionOk="0">
                  <a:moveTo>
                    <a:pt x="1" y="0"/>
                  </a:moveTo>
                  <a:lnTo>
                    <a:pt x="1" y="1229"/>
                  </a:lnTo>
                  <a:lnTo>
                    <a:pt x="4913" y="2432"/>
                  </a:lnTo>
                  <a:cubicBezTo>
                    <a:pt x="4955" y="2440"/>
                    <a:pt x="4997" y="2444"/>
                    <a:pt x="5037" y="2444"/>
                  </a:cubicBezTo>
                  <a:cubicBezTo>
                    <a:pt x="5363" y="2444"/>
                    <a:pt x="5640" y="2189"/>
                    <a:pt x="5640" y="1855"/>
                  </a:cubicBezTo>
                  <a:cubicBezTo>
                    <a:pt x="5640" y="1579"/>
                    <a:pt x="5464" y="1329"/>
                    <a:pt x="5189" y="127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3112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39"/>
            <p:cNvSpPr/>
            <p:nvPr/>
          </p:nvSpPr>
          <p:spPr>
            <a:xfrm>
              <a:off x="2713800" y="3925475"/>
              <a:ext cx="141000" cy="61125"/>
            </a:xfrm>
            <a:custGeom>
              <a:avLst/>
              <a:gdLst/>
              <a:ahLst/>
              <a:cxnLst/>
              <a:rect l="l" t="t" r="r" b="b"/>
              <a:pathLst>
                <a:path w="5640" h="2445" extrusionOk="0">
                  <a:moveTo>
                    <a:pt x="1" y="1"/>
                  </a:moveTo>
                  <a:lnTo>
                    <a:pt x="1" y="1229"/>
                  </a:lnTo>
                  <a:lnTo>
                    <a:pt x="4913" y="2432"/>
                  </a:lnTo>
                  <a:cubicBezTo>
                    <a:pt x="4955" y="2440"/>
                    <a:pt x="4997" y="2444"/>
                    <a:pt x="5037" y="2444"/>
                  </a:cubicBezTo>
                  <a:cubicBezTo>
                    <a:pt x="5363" y="2444"/>
                    <a:pt x="5640" y="2189"/>
                    <a:pt x="5640" y="1855"/>
                  </a:cubicBezTo>
                  <a:cubicBezTo>
                    <a:pt x="5640" y="1579"/>
                    <a:pt x="5464" y="1329"/>
                    <a:pt x="5189" y="127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3112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39"/>
            <p:cNvSpPr/>
            <p:nvPr/>
          </p:nvSpPr>
          <p:spPr>
            <a:xfrm>
              <a:off x="3014550" y="3263825"/>
              <a:ext cx="140375" cy="61100"/>
            </a:xfrm>
            <a:custGeom>
              <a:avLst/>
              <a:gdLst/>
              <a:ahLst/>
              <a:cxnLst/>
              <a:rect l="l" t="t" r="r" b="b"/>
              <a:pathLst>
                <a:path w="5615" h="2444" extrusionOk="0">
                  <a:moveTo>
                    <a:pt x="5615" y="0"/>
                  </a:moveTo>
                  <a:lnTo>
                    <a:pt x="452" y="1278"/>
                  </a:lnTo>
                  <a:cubicBezTo>
                    <a:pt x="176" y="1329"/>
                    <a:pt x="1" y="1579"/>
                    <a:pt x="1" y="1855"/>
                  </a:cubicBezTo>
                  <a:cubicBezTo>
                    <a:pt x="1" y="2189"/>
                    <a:pt x="278" y="2444"/>
                    <a:pt x="603" y="2444"/>
                  </a:cubicBezTo>
                  <a:cubicBezTo>
                    <a:pt x="644" y="2444"/>
                    <a:pt x="686" y="2440"/>
                    <a:pt x="728" y="2431"/>
                  </a:cubicBezTo>
                  <a:lnTo>
                    <a:pt x="5615" y="1228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rgbClr val="3112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39"/>
            <p:cNvSpPr/>
            <p:nvPr/>
          </p:nvSpPr>
          <p:spPr>
            <a:xfrm>
              <a:off x="3014550" y="3484375"/>
              <a:ext cx="140375" cy="61100"/>
            </a:xfrm>
            <a:custGeom>
              <a:avLst/>
              <a:gdLst/>
              <a:ahLst/>
              <a:cxnLst/>
              <a:rect l="l" t="t" r="r" b="b"/>
              <a:pathLst>
                <a:path w="5615" h="2444" extrusionOk="0">
                  <a:moveTo>
                    <a:pt x="5615" y="0"/>
                  </a:moveTo>
                  <a:lnTo>
                    <a:pt x="452" y="1279"/>
                  </a:lnTo>
                  <a:cubicBezTo>
                    <a:pt x="176" y="1329"/>
                    <a:pt x="1" y="1579"/>
                    <a:pt x="1" y="1855"/>
                  </a:cubicBezTo>
                  <a:cubicBezTo>
                    <a:pt x="1" y="2189"/>
                    <a:pt x="278" y="2444"/>
                    <a:pt x="603" y="2444"/>
                  </a:cubicBezTo>
                  <a:cubicBezTo>
                    <a:pt x="644" y="2444"/>
                    <a:pt x="686" y="2440"/>
                    <a:pt x="728" y="2431"/>
                  </a:cubicBezTo>
                  <a:lnTo>
                    <a:pt x="5615" y="1228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rgbClr val="3112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39"/>
            <p:cNvSpPr/>
            <p:nvPr/>
          </p:nvSpPr>
          <p:spPr>
            <a:xfrm>
              <a:off x="3014550" y="3704925"/>
              <a:ext cx="140375" cy="61100"/>
            </a:xfrm>
            <a:custGeom>
              <a:avLst/>
              <a:gdLst/>
              <a:ahLst/>
              <a:cxnLst/>
              <a:rect l="l" t="t" r="r" b="b"/>
              <a:pathLst>
                <a:path w="5615" h="2444" extrusionOk="0">
                  <a:moveTo>
                    <a:pt x="5615" y="0"/>
                  </a:moveTo>
                  <a:lnTo>
                    <a:pt x="452" y="1279"/>
                  </a:lnTo>
                  <a:cubicBezTo>
                    <a:pt x="176" y="1329"/>
                    <a:pt x="1" y="1579"/>
                    <a:pt x="1" y="1855"/>
                  </a:cubicBezTo>
                  <a:cubicBezTo>
                    <a:pt x="1" y="2189"/>
                    <a:pt x="278" y="2444"/>
                    <a:pt x="603" y="2444"/>
                  </a:cubicBezTo>
                  <a:cubicBezTo>
                    <a:pt x="644" y="2444"/>
                    <a:pt x="686" y="2440"/>
                    <a:pt x="728" y="2432"/>
                  </a:cubicBezTo>
                  <a:lnTo>
                    <a:pt x="5615" y="1229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rgbClr val="3112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39"/>
            <p:cNvSpPr/>
            <p:nvPr/>
          </p:nvSpPr>
          <p:spPr>
            <a:xfrm>
              <a:off x="3014550" y="3925475"/>
              <a:ext cx="140375" cy="61125"/>
            </a:xfrm>
            <a:custGeom>
              <a:avLst/>
              <a:gdLst/>
              <a:ahLst/>
              <a:cxnLst/>
              <a:rect l="l" t="t" r="r" b="b"/>
              <a:pathLst>
                <a:path w="5615" h="2445" extrusionOk="0">
                  <a:moveTo>
                    <a:pt x="5615" y="1"/>
                  </a:moveTo>
                  <a:lnTo>
                    <a:pt x="452" y="1279"/>
                  </a:lnTo>
                  <a:cubicBezTo>
                    <a:pt x="176" y="1329"/>
                    <a:pt x="1" y="1579"/>
                    <a:pt x="1" y="1855"/>
                  </a:cubicBezTo>
                  <a:cubicBezTo>
                    <a:pt x="1" y="2189"/>
                    <a:pt x="278" y="2444"/>
                    <a:pt x="603" y="2444"/>
                  </a:cubicBezTo>
                  <a:cubicBezTo>
                    <a:pt x="644" y="2444"/>
                    <a:pt x="686" y="2440"/>
                    <a:pt x="728" y="2432"/>
                  </a:cubicBezTo>
                  <a:lnTo>
                    <a:pt x="5615" y="1229"/>
                  </a:lnTo>
                  <a:lnTo>
                    <a:pt x="5615" y="1"/>
                  </a:lnTo>
                  <a:close/>
                </a:path>
              </a:pathLst>
            </a:custGeom>
            <a:solidFill>
              <a:srgbClr val="3112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39"/>
            <p:cNvSpPr/>
            <p:nvPr/>
          </p:nvSpPr>
          <p:spPr>
            <a:xfrm>
              <a:off x="4384250" y="3484375"/>
              <a:ext cx="63300" cy="304525"/>
            </a:xfrm>
            <a:custGeom>
              <a:avLst/>
              <a:gdLst/>
              <a:ahLst/>
              <a:cxnLst/>
              <a:rect l="l" t="t" r="r" b="b"/>
              <a:pathLst>
                <a:path w="2532" h="12181" extrusionOk="0">
                  <a:moveTo>
                    <a:pt x="1579" y="0"/>
                  </a:moveTo>
                  <a:cubicBezTo>
                    <a:pt x="702" y="0"/>
                    <a:pt x="0" y="702"/>
                    <a:pt x="0" y="1579"/>
                  </a:cubicBezTo>
                  <a:lnTo>
                    <a:pt x="0" y="10627"/>
                  </a:lnTo>
                  <a:cubicBezTo>
                    <a:pt x="0" y="11479"/>
                    <a:pt x="702" y="12181"/>
                    <a:pt x="1579" y="12181"/>
                  </a:cubicBezTo>
                  <a:lnTo>
                    <a:pt x="2531" y="12181"/>
                  </a:lnTo>
                  <a:lnTo>
                    <a:pt x="25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39"/>
            <p:cNvSpPr/>
            <p:nvPr/>
          </p:nvSpPr>
          <p:spPr>
            <a:xfrm>
              <a:off x="4447525" y="3089000"/>
              <a:ext cx="441125" cy="1053925"/>
            </a:xfrm>
            <a:custGeom>
              <a:avLst/>
              <a:gdLst/>
              <a:ahLst/>
              <a:cxnLst/>
              <a:rect l="l" t="t" r="r" b="b"/>
              <a:pathLst>
                <a:path w="17645" h="42157" extrusionOk="0">
                  <a:moveTo>
                    <a:pt x="7018" y="1"/>
                  </a:moveTo>
                  <a:cubicBezTo>
                    <a:pt x="3133" y="1"/>
                    <a:pt x="0" y="3134"/>
                    <a:pt x="0" y="6993"/>
                  </a:cubicBezTo>
                  <a:lnTo>
                    <a:pt x="0" y="35164"/>
                  </a:lnTo>
                  <a:cubicBezTo>
                    <a:pt x="0" y="39023"/>
                    <a:pt x="3133" y="42156"/>
                    <a:pt x="7018" y="42156"/>
                  </a:cubicBezTo>
                  <a:lnTo>
                    <a:pt x="10627" y="42156"/>
                  </a:lnTo>
                  <a:cubicBezTo>
                    <a:pt x="14512" y="42156"/>
                    <a:pt x="17645" y="39023"/>
                    <a:pt x="17645" y="35164"/>
                  </a:cubicBezTo>
                  <a:lnTo>
                    <a:pt x="17645" y="6993"/>
                  </a:lnTo>
                  <a:cubicBezTo>
                    <a:pt x="17645" y="3134"/>
                    <a:pt x="14512" y="1"/>
                    <a:pt x="106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39"/>
            <p:cNvSpPr/>
            <p:nvPr/>
          </p:nvSpPr>
          <p:spPr>
            <a:xfrm>
              <a:off x="4747650" y="3263825"/>
              <a:ext cx="141000" cy="61100"/>
            </a:xfrm>
            <a:custGeom>
              <a:avLst/>
              <a:gdLst/>
              <a:ahLst/>
              <a:cxnLst/>
              <a:rect l="l" t="t" r="r" b="b"/>
              <a:pathLst>
                <a:path w="5640" h="2444" extrusionOk="0">
                  <a:moveTo>
                    <a:pt x="5640" y="0"/>
                  </a:moveTo>
                  <a:lnTo>
                    <a:pt x="452" y="1278"/>
                  </a:lnTo>
                  <a:cubicBezTo>
                    <a:pt x="201" y="1329"/>
                    <a:pt x="0" y="1579"/>
                    <a:pt x="0" y="1855"/>
                  </a:cubicBezTo>
                  <a:cubicBezTo>
                    <a:pt x="0" y="2189"/>
                    <a:pt x="277" y="2444"/>
                    <a:pt x="603" y="2444"/>
                  </a:cubicBezTo>
                  <a:cubicBezTo>
                    <a:pt x="644" y="2444"/>
                    <a:pt x="685" y="2440"/>
                    <a:pt x="727" y="2431"/>
                  </a:cubicBezTo>
                  <a:lnTo>
                    <a:pt x="5640" y="1228"/>
                  </a:lnTo>
                  <a:lnTo>
                    <a:pt x="5640" y="0"/>
                  </a:lnTo>
                  <a:close/>
                </a:path>
              </a:pathLst>
            </a:custGeom>
            <a:solidFill>
              <a:srgbClr val="3112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39"/>
            <p:cNvSpPr/>
            <p:nvPr/>
          </p:nvSpPr>
          <p:spPr>
            <a:xfrm>
              <a:off x="4747650" y="3484375"/>
              <a:ext cx="141000" cy="61100"/>
            </a:xfrm>
            <a:custGeom>
              <a:avLst/>
              <a:gdLst/>
              <a:ahLst/>
              <a:cxnLst/>
              <a:rect l="l" t="t" r="r" b="b"/>
              <a:pathLst>
                <a:path w="5640" h="2444" extrusionOk="0">
                  <a:moveTo>
                    <a:pt x="5640" y="0"/>
                  </a:moveTo>
                  <a:lnTo>
                    <a:pt x="452" y="1279"/>
                  </a:lnTo>
                  <a:cubicBezTo>
                    <a:pt x="201" y="1329"/>
                    <a:pt x="0" y="1579"/>
                    <a:pt x="0" y="1855"/>
                  </a:cubicBezTo>
                  <a:cubicBezTo>
                    <a:pt x="0" y="2189"/>
                    <a:pt x="277" y="2444"/>
                    <a:pt x="603" y="2444"/>
                  </a:cubicBezTo>
                  <a:cubicBezTo>
                    <a:pt x="644" y="2444"/>
                    <a:pt x="685" y="2440"/>
                    <a:pt x="727" y="2431"/>
                  </a:cubicBezTo>
                  <a:lnTo>
                    <a:pt x="5640" y="1228"/>
                  </a:lnTo>
                  <a:lnTo>
                    <a:pt x="5640" y="0"/>
                  </a:lnTo>
                  <a:close/>
                </a:path>
              </a:pathLst>
            </a:custGeom>
            <a:solidFill>
              <a:srgbClr val="3112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39"/>
            <p:cNvSpPr/>
            <p:nvPr/>
          </p:nvSpPr>
          <p:spPr>
            <a:xfrm>
              <a:off x="4747650" y="3704925"/>
              <a:ext cx="141000" cy="61100"/>
            </a:xfrm>
            <a:custGeom>
              <a:avLst/>
              <a:gdLst/>
              <a:ahLst/>
              <a:cxnLst/>
              <a:rect l="l" t="t" r="r" b="b"/>
              <a:pathLst>
                <a:path w="5640" h="2444" extrusionOk="0">
                  <a:moveTo>
                    <a:pt x="5640" y="0"/>
                  </a:moveTo>
                  <a:lnTo>
                    <a:pt x="452" y="1279"/>
                  </a:lnTo>
                  <a:cubicBezTo>
                    <a:pt x="201" y="1329"/>
                    <a:pt x="0" y="1579"/>
                    <a:pt x="0" y="1855"/>
                  </a:cubicBezTo>
                  <a:cubicBezTo>
                    <a:pt x="0" y="2189"/>
                    <a:pt x="277" y="2444"/>
                    <a:pt x="603" y="2444"/>
                  </a:cubicBezTo>
                  <a:cubicBezTo>
                    <a:pt x="644" y="2444"/>
                    <a:pt x="685" y="2440"/>
                    <a:pt x="727" y="2432"/>
                  </a:cubicBezTo>
                  <a:lnTo>
                    <a:pt x="5640" y="1229"/>
                  </a:lnTo>
                  <a:lnTo>
                    <a:pt x="5640" y="0"/>
                  </a:lnTo>
                  <a:close/>
                </a:path>
              </a:pathLst>
            </a:custGeom>
            <a:solidFill>
              <a:srgbClr val="3112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39"/>
            <p:cNvSpPr/>
            <p:nvPr/>
          </p:nvSpPr>
          <p:spPr>
            <a:xfrm>
              <a:off x="4747650" y="3925475"/>
              <a:ext cx="141000" cy="61125"/>
            </a:xfrm>
            <a:custGeom>
              <a:avLst/>
              <a:gdLst/>
              <a:ahLst/>
              <a:cxnLst/>
              <a:rect l="l" t="t" r="r" b="b"/>
              <a:pathLst>
                <a:path w="5640" h="2445" extrusionOk="0">
                  <a:moveTo>
                    <a:pt x="5640" y="1"/>
                  </a:moveTo>
                  <a:lnTo>
                    <a:pt x="452" y="1279"/>
                  </a:lnTo>
                  <a:cubicBezTo>
                    <a:pt x="201" y="1329"/>
                    <a:pt x="0" y="1579"/>
                    <a:pt x="0" y="1855"/>
                  </a:cubicBezTo>
                  <a:cubicBezTo>
                    <a:pt x="0" y="2189"/>
                    <a:pt x="277" y="2444"/>
                    <a:pt x="603" y="2444"/>
                  </a:cubicBezTo>
                  <a:cubicBezTo>
                    <a:pt x="644" y="2444"/>
                    <a:pt x="685" y="2440"/>
                    <a:pt x="727" y="2432"/>
                  </a:cubicBezTo>
                  <a:lnTo>
                    <a:pt x="5640" y="1229"/>
                  </a:lnTo>
                  <a:lnTo>
                    <a:pt x="5640" y="1"/>
                  </a:lnTo>
                  <a:close/>
                </a:path>
              </a:pathLst>
            </a:custGeom>
            <a:solidFill>
              <a:srgbClr val="3112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39"/>
            <p:cNvSpPr/>
            <p:nvPr/>
          </p:nvSpPr>
          <p:spPr>
            <a:xfrm>
              <a:off x="4447525" y="3263825"/>
              <a:ext cx="141000" cy="61100"/>
            </a:xfrm>
            <a:custGeom>
              <a:avLst/>
              <a:gdLst/>
              <a:ahLst/>
              <a:cxnLst/>
              <a:rect l="l" t="t" r="r" b="b"/>
              <a:pathLst>
                <a:path w="5640" h="2444" extrusionOk="0">
                  <a:moveTo>
                    <a:pt x="0" y="0"/>
                  </a:moveTo>
                  <a:lnTo>
                    <a:pt x="0" y="1228"/>
                  </a:lnTo>
                  <a:lnTo>
                    <a:pt x="4888" y="2431"/>
                  </a:lnTo>
                  <a:cubicBezTo>
                    <a:pt x="4930" y="2440"/>
                    <a:pt x="4972" y="2444"/>
                    <a:pt x="5013" y="2444"/>
                  </a:cubicBezTo>
                  <a:cubicBezTo>
                    <a:pt x="5343" y="2444"/>
                    <a:pt x="5640" y="2189"/>
                    <a:pt x="5640" y="1855"/>
                  </a:cubicBezTo>
                  <a:cubicBezTo>
                    <a:pt x="5640" y="1579"/>
                    <a:pt x="5439" y="1329"/>
                    <a:pt x="5188" y="127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3112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39"/>
            <p:cNvSpPr/>
            <p:nvPr/>
          </p:nvSpPr>
          <p:spPr>
            <a:xfrm>
              <a:off x="4447525" y="3484375"/>
              <a:ext cx="141000" cy="61100"/>
            </a:xfrm>
            <a:custGeom>
              <a:avLst/>
              <a:gdLst/>
              <a:ahLst/>
              <a:cxnLst/>
              <a:rect l="l" t="t" r="r" b="b"/>
              <a:pathLst>
                <a:path w="5640" h="2444" extrusionOk="0">
                  <a:moveTo>
                    <a:pt x="0" y="0"/>
                  </a:moveTo>
                  <a:lnTo>
                    <a:pt x="0" y="1228"/>
                  </a:lnTo>
                  <a:lnTo>
                    <a:pt x="4888" y="2431"/>
                  </a:lnTo>
                  <a:cubicBezTo>
                    <a:pt x="4930" y="2440"/>
                    <a:pt x="4972" y="2444"/>
                    <a:pt x="5013" y="2444"/>
                  </a:cubicBezTo>
                  <a:cubicBezTo>
                    <a:pt x="5343" y="2444"/>
                    <a:pt x="5640" y="2189"/>
                    <a:pt x="5640" y="1855"/>
                  </a:cubicBezTo>
                  <a:cubicBezTo>
                    <a:pt x="5640" y="1579"/>
                    <a:pt x="5439" y="1329"/>
                    <a:pt x="5188" y="127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3112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39"/>
            <p:cNvSpPr/>
            <p:nvPr/>
          </p:nvSpPr>
          <p:spPr>
            <a:xfrm>
              <a:off x="4447525" y="3704925"/>
              <a:ext cx="141000" cy="61100"/>
            </a:xfrm>
            <a:custGeom>
              <a:avLst/>
              <a:gdLst/>
              <a:ahLst/>
              <a:cxnLst/>
              <a:rect l="l" t="t" r="r" b="b"/>
              <a:pathLst>
                <a:path w="5640" h="2444" extrusionOk="0">
                  <a:moveTo>
                    <a:pt x="0" y="0"/>
                  </a:moveTo>
                  <a:lnTo>
                    <a:pt x="0" y="1229"/>
                  </a:lnTo>
                  <a:lnTo>
                    <a:pt x="4888" y="2432"/>
                  </a:lnTo>
                  <a:cubicBezTo>
                    <a:pt x="4930" y="2440"/>
                    <a:pt x="4972" y="2444"/>
                    <a:pt x="5013" y="2444"/>
                  </a:cubicBezTo>
                  <a:cubicBezTo>
                    <a:pt x="5343" y="2444"/>
                    <a:pt x="5640" y="2189"/>
                    <a:pt x="5640" y="1855"/>
                  </a:cubicBezTo>
                  <a:cubicBezTo>
                    <a:pt x="5640" y="1579"/>
                    <a:pt x="5439" y="1329"/>
                    <a:pt x="5188" y="127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3112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39"/>
            <p:cNvSpPr/>
            <p:nvPr/>
          </p:nvSpPr>
          <p:spPr>
            <a:xfrm>
              <a:off x="4447525" y="3925475"/>
              <a:ext cx="141000" cy="61125"/>
            </a:xfrm>
            <a:custGeom>
              <a:avLst/>
              <a:gdLst/>
              <a:ahLst/>
              <a:cxnLst/>
              <a:rect l="l" t="t" r="r" b="b"/>
              <a:pathLst>
                <a:path w="5640" h="2445" extrusionOk="0">
                  <a:moveTo>
                    <a:pt x="0" y="1"/>
                  </a:moveTo>
                  <a:lnTo>
                    <a:pt x="0" y="1229"/>
                  </a:lnTo>
                  <a:lnTo>
                    <a:pt x="4888" y="2432"/>
                  </a:lnTo>
                  <a:cubicBezTo>
                    <a:pt x="4930" y="2440"/>
                    <a:pt x="4972" y="2444"/>
                    <a:pt x="5013" y="2444"/>
                  </a:cubicBezTo>
                  <a:cubicBezTo>
                    <a:pt x="5343" y="2444"/>
                    <a:pt x="5640" y="2189"/>
                    <a:pt x="5640" y="1855"/>
                  </a:cubicBezTo>
                  <a:cubicBezTo>
                    <a:pt x="5640" y="1579"/>
                    <a:pt x="5439" y="1329"/>
                    <a:pt x="5188" y="127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3112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39"/>
            <p:cNvSpPr/>
            <p:nvPr/>
          </p:nvSpPr>
          <p:spPr>
            <a:xfrm>
              <a:off x="3218200" y="3590900"/>
              <a:ext cx="1166075" cy="91500"/>
            </a:xfrm>
            <a:custGeom>
              <a:avLst/>
              <a:gdLst/>
              <a:ahLst/>
              <a:cxnLst/>
              <a:rect l="l" t="t" r="r" b="b"/>
              <a:pathLst>
                <a:path w="46643" h="3660" extrusionOk="0">
                  <a:moveTo>
                    <a:pt x="0" y="0"/>
                  </a:moveTo>
                  <a:lnTo>
                    <a:pt x="0" y="3659"/>
                  </a:lnTo>
                  <a:lnTo>
                    <a:pt x="46642" y="3659"/>
                  </a:lnTo>
                  <a:lnTo>
                    <a:pt x="4664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39"/>
            <p:cNvSpPr/>
            <p:nvPr/>
          </p:nvSpPr>
          <p:spPr>
            <a:xfrm>
              <a:off x="3339125" y="2525725"/>
              <a:ext cx="917325" cy="977475"/>
            </a:xfrm>
            <a:custGeom>
              <a:avLst/>
              <a:gdLst/>
              <a:ahLst/>
              <a:cxnLst/>
              <a:rect l="l" t="t" r="r" b="b"/>
              <a:pathLst>
                <a:path w="36693" h="39099" extrusionOk="0">
                  <a:moveTo>
                    <a:pt x="9374" y="0"/>
                  </a:moveTo>
                  <a:cubicBezTo>
                    <a:pt x="6341" y="0"/>
                    <a:pt x="3810" y="2306"/>
                    <a:pt x="3484" y="5314"/>
                  </a:cubicBezTo>
                  <a:lnTo>
                    <a:pt x="0" y="39098"/>
                  </a:lnTo>
                  <a:lnTo>
                    <a:pt x="36692" y="39098"/>
                  </a:lnTo>
                  <a:lnTo>
                    <a:pt x="33209" y="5314"/>
                  </a:lnTo>
                  <a:cubicBezTo>
                    <a:pt x="32908" y="2306"/>
                    <a:pt x="30351" y="0"/>
                    <a:pt x="273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39"/>
            <p:cNvSpPr/>
            <p:nvPr/>
          </p:nvSpPr>
          <p:spPr>
            <a:xfrm>
              <a:off x="3339125" y="3503175"/>
              <a:ext cx="917325" cy="184225"/>
            </a:xfrm>
            <a:custGeom>
              <a:avLst/>
              <a:gdLst/>
              <a:ahLst/>
              <a:cxnLst/>
              <a:rect l="l" t="t" r="r" b="b"/>
              <a:pathLst>
                <a:path w="36693" h="7369" extrusionOk="0">
                  <a:moveTo>
                    <a:pt x="0" y="0"/>
                  </a:moveTo>
                  <a:lnTo>
                    <a:pt x="0" y="2306"/>
                  </a:lnTo>
                  <a:cubicBezTo>
                    <a:pt x="0" y="5113"/>
                    <a:pt x="2256" y="7369"/>
                    <a:pt x="5063" y="7369"/>
                  </a:cubicBezTo>
                  <a:lnTo>
                    <a:pt x="31630" y="7369"/>
                  </a:lnTo>
                  <a:cubicBezTo>
                    <a:pt x="34437" y="7369"/>
                    <a:pt x="36692" y="5113"/>
                    <a:pt x="36692" y="2306"/>
                  </a:cubicBezTo>
                  <a:lnTo>
                    <a:pt x="3669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39"/>
            <p:cNvSpPr/>
            <p:nvPr/>
          </p:nvSpPr>
          <p:spPr>
            <a:xfrm>
              <a:off x="3411800" y="2758800"/>
              <a:ext cx="249400" cy="40125"/>
            </a:xfrm>
            <a:custGeom>
              <a:avLst/>
              <a:gdLst/>
              <a:ahLst/>
              <a:cxnLst/>
              <a:rect l="l" t="t" r="r" b="b"/>
              <a:pathLst>
                <a:path w="9976" h="1605" extrusionOk="0">
                  <a:moveTo>
                    <a:pt x="151" y="1"/>
                  </a:moveTo>
                  <a:lnTo>
                    <a:pt x="1" y="1605"/>
                  </a:lnTo>
                  <a:lnTo>
                    <a:pt x="9976" y="1605"/>
                  </a:lnTo>
                  <a:lnTo>
                    <a:pt x="99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39"/>
            <p:cNvSpPr/>
            <p:nvPr/>
          </p:nvSpPr>
          <p:spPr>
            <a:xfrm>
              <a:off x="3399275" y="2879100"/>
              <a:ext cx="261925" cy="39500"/>
            </a:xfrm>
            <a:custGeom>
              <a:avLst/>
              <a:gdLst/>
              <a:ahLst/>
              <a:cxnLst/>
              <a:rect l="l" t="t" r="r" b="b"/>
              <a:pathLst>
                <a:path w="10477" h="1580" extrusionOk="0">
                  <a:moveTo>
                    <a:pt x="176" y="1"/>
                  </a:moveTo>
                  <a:lnTo>
                    <a:pt x="0" y="1580"/>
                  </a:lnTo>
                  <a:lnTo>
                    <a:pt x="10477" y="1580"/>
                  </a:lnTo>
                  <a:lnTo>
                    <a:pt x="104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39"/>
            <p:cNvSpPr/>
            <p:nvPr/>
          </p:nvSpPr>
          <p:spPr>
            <a:xfrm>
              <a:off x="3386750" y="2998775"/>
              <a:ext cx="274450" cy="40125"/>
            </a:xfrm>
            <a:custGeom>
              <a:avLst/>
              <a:gdLst/>
              <a:ahLst/>
              <a:cxnLst/>
              <a:rect l="l" t="t" r="r" b="b"/>
              <a:pathLst>
                <a:path w="10978" h="1605" extrusionOk="0">
                  <a:moveTo>
                    <a:pt x="176" y="1"/>
                  </a:moveTo>
                  <a:lnTo>
                    <a:pt x="0" y="1605"/>
                  </a:lnTo>
                  <a:lnTo>
                    <a:pt x="10978" y="1605"/>
                  </a:lnTo>
                  <a:lnTo>
                    <a:pt x="1097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39"/>
            <p:cNvSpPr/>
            <p:nvPr/>
          </p:nvSpPr>
          <p:spPr>
            <a:xfrm>
              <a:off x="3374825" y="3119075"/>
              <a:ext cx="286375" cy="39500"/>
            </a:xfrm>
            <a:custGeom>
              <a:avLst/>
              <a:gdLst/>
              <a:ahLst/>
              <a:cxnLst/>
              <a:rect l="l" t="t" r="r" b="b"/>
              <a:pathLst>
                <a:path w="11455" h="1580" extrusionOk="0">
                  <a:moveTo>
                    <a:pt x="151" y="1"/>
                  </a:moveTo>
                  <a:lnTo>
                    <a:pt x="1" y="1580"/>
                  </a:lnTo>
                  <a:lnTo>
                    <a:pt x="11455" y="1580"/>
                  </a:lnTo>
                  <a:lnTo>
                    <a:pt x="114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39"/>
            <p:cNvSpPr/>
            <p:nvPr/>
          </p:nvSpPr>
          <p:spPr>
            <a:xfrm>
              <a:off x="3362300" y="3238750"/>
              <a:ext cx="298900" cy="40125"/>
            </a:xfrm>
            <a:custGeom>
              <a:avLst/>
              <a:gdLst/>
              <a:ahLst/>
              <a:cxnLst/>
              <a:rect l="l" t="t" r="r" b="b"/>
              <a:pathLst>
                <a:path w="11956" h="1605" extrusionOk="0">
                  <a:moveTo>
                    <a:pt x="151" y="1"/>
                  </a:moveTo>
                  <a:lnTo>
                    <a:pt x="1" y="1605"/>
                  </a:lnTo>
                  <a:lnTo>
                    <a:pt x="11956" y="1605"/>
                  </a:lnTo>
                  <a:lnTo>
                    <a:pt x="119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39"/>
            <p:cNvSpPr/>
            <p:nvPr/>
          </p:nvSpPr>
          <p:spPr>
            <a:xfrm>
              <a:off x="3349775" y="3359050"/>
              <a:ext cx="311425" cy="39500"/>
            </a:xfrm>
            <a:custGeom>
              <a:avLst/>
              <a:gdLst/>
              <a:ahLst/>
              <a:cxnLst/>
              <a:rect l="l" t="t" r="r" b="b"/>
              <a:pathLst>
                <a:path w="12457" h="1580" extrusionOk="0">
                  <a:moveTo>
                    <a:pt x="176" y="1"/>
                  </a:moveTo>
                  <a:lnTo>
                    <a:pt x="0" y="1580"/>
                  </a:lnTo>
                  <a:lnTo>
                    <a:pt x="12457" y="1580"/>
                  </a:lnTo>
                  <a:lnTo>
                    <a:pt x="124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39"/>
            <p:cNvSpPr/>
            <p:nvPr/>
          </p:nvSpPr>
          <p:spPr>
            <a:xfrm>
              <a:off x="3941875" y="2758800"/>
              <a:ext cx="241875" cy="40125"/>
            </a:xfrm>
            <a:custGeom>
              <a:avLst/>
              <a:gdLst/>
              <a:ahLst/>
              <a:cxnLst/>
              <a:rect l="l" t="t" r="r" b="b"/>
              <a:pathLst>
                <a:path w="9675" h="1605" extrusionOk="0">
                  <a:moveTo>
                    <a:pt x="1" y="1"/>
                  </a:moveTo>
                  <a:lnTo>
                    <a:pt x="1" y="1605"/>
                  </a:lnTo>
                  <a:lnTo>
                    <a:pt x="9675" y="160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39"/>
            <p:cNvSpPr/>
            <p:nvPr/>
          </p:nvSpPr>
          <p:spPr>
            <a:xfrm>
              <a:off x="3941875" y="2879100"/>
              <a:ext cx="254425" cy="39500"/>
            </a:xfrm>
            <a:custGeom>
              <a:avLst/>
              <a:gdLst/>
              <a:ahLst/>
              <a:cxnLst/>
              <a:rect l="l" t="t" r="r" b="b"/>
              <a:pathLst>
                <a:path w="10177" h="1580" extrusionOk="0">
                  <a:moveTo>
                    <a:pt x="1" y="1"/>
                  </a:moveTo>
                  <a:lnTo>
                    <a:pt x="1" y="1580"/>
                  </a:lnTo>
                  <a:lnTo>
                    <a:pt x="10176" y="1580"/>
                  </a:lnTo>
                  <a:lnTo>
                    <a:pt x="1000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39"/>
            <p:cNvSpPr/>
            <p:nvPr/>
          </p:nvSpPr>
          <p:spPr>
            <a:xfrm>
              <a:off x="3941875" y="2998775"/>
              <a:ext cx="266950" cy="40125"/>
            </a:xfrm>
            <a:custGeom>
              <a:avLst/>
              <a:gdLst/>
              <a:ahLst/>
              <a:cxnLst/>
              <a:rect l="l" t="t" r="r" b="b"/>
              <a:pathLst>
                <a:path w="10678" h="1605" extrusionOk="0">
                  <a:moveTo>
                    <a:pt x="1" y="1"/>
                  </a:moveTo>
                  <a:lnTo>
                    <a:pt x="1" y="1605"/>
                  </a:lnTo>
                  <a:lnTo>
                    <a:pt x="10677" y="1605"/>
                  </a:lnTo>
                  <a:lnTo>
                    <a:pt x="105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39"/>
            <p:cNvSpPr/>
            <p:nvPr/>
          </p:nvSpPr>
          <p:spPr>
            <a:xfrm>
              <a:off x="3941875" y="3119075"/>
              <a:ext cx="278850" cy="39500"/>
            </a:xfrm>
            <a:custGeom>
              <a:avLst/>
              <a:gdLst/>
              <a:ahLst/>
              <a:cxnLst/>
              <a:rect l="l" t="t" r="r" b="b"/>
              <a:pathLst>
                <a:path w="11154" h="1580" extrusionOk="0">
                  <a:moveTo>
                    <a:pt x="1" y="1"/>
                  </a:moveTo>
                  <a:lnTo>
                    <a:pt x="1" y="1580"/>
                  </a:lnTo>
                  <a:lnTo>
                    <a:pt x="11154" y="1580"/>
                  </a:lnTo>
                  <a:lnTo>
                    <a:pt x="1100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39"/>
            <p:cNvSpPr/>
            <p:nvPr/>
          </p:nvSpPr>
          <p:spPr>
            <a:xfrm>
              <a:off x="3941875" y="3238750"/>
              <a:ext cx="291375" cy="40125"/>
            </a:xfrm>
            <a:custGeom>
              <a:avLst/>
              <a:gdLst/>
              <a:ahLst/>
              <a:cxnLst/>
              <a:rect l="l" t="t" r="r" b="b"/>
              <a:pathLst>
                <a:path w="11655" h="1605" extrusionOk="0">
                  <a:moveTo>
                    <a:pt x="1" y="1"/>
                  </a:moveTo>
                  <a:lnTo>
                    <a:pt x="1" y="1605"/>
                  </a:lnTo>
                  <a:lnTo>
                    <a:pt x="11655" y="1605"/>
                  </a:lnTo>
                  <a:lnTo>
                    <a:pt x="115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39"/>
            <p:cNvSpPr/>
            <p:nvPr/>
          </p:nvSpPr>
          <p:spPr>
            <a:xfrm>
              <a:off x="3941875" y="3359050"/>
              <a:ext cx="303925" cy="39500"/>
            </a:xfrm>
            <a:custGeom>
              <a:avLst/>
              <a:gdLst/>
              <a:ahLst/>
              <a:cxnLst/>
              <a:rect l="l" t="t" r="r" b="b"/>
              <a:pathLst>
                <a:path w="12157" h="1580" extrusionOk="0">
                  <a:moveTo>
                    <a:pt x="1" y="1"/>
                  </a:moveTo>
                  <a:lnTo>
                    <a:pt x="1" y="1580"/>
                  </a:lnTo>
                  <a:lnTo>
                    <a:pt x="12156" y="1580"/>
                  </a:lnTo>
                  <a:lnTo>
                    <a:pt x="120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39"/>
            <p:cNvSpPr/>
            <p:nvPr/>
          </p:nvSpPr>
          <p:spPr>
            <a:xfrm>
              <a:off x="3478850" y="3441125"/>
              <a:ext cx="583975" cy="310825"/>
            </a:xfrm>
            <a:custGeom>
              <a:avLst/>
              <a:gdLst/>
              <a:ahLst/>
              <a:cxnLst/>
              <a:rect l="l" t="t" r="r" b="b"/>
              <a:pathLst>
                <a:path w="23359" h="12433" extrusionOk="0">
                  <a:moveTo>
                    <a:pt x="0" y="1"/>
                  </a:moveTo>
                  <a:lnTo>
                    <a:pt x="0" y="12432"/>
                  </a:lnTo>
                  <a:lnTo>
                    <a:pt x="23359" y="12432"/>
                  </a:lnTo>
                  <a:lnTo>
                    <a:pt x="2335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39"/>
            <p:cNvSpPr/>
            <p:nvPr/>
          </p:nvSpPr>
          <p:spPr>
            <a:xfrm>
              <a:off x="3211925" y="1995650"/>
              <a:ext cx="89000" cy="592750"/>
            </a:xfrm>
            <a:custGeom>
              <a:avLst/>
              <a:gdLst/>
              <a:ahLst/>
              <a:cxnLst/>
              <a:rect l="l" t="t" r="r" b="b"/>
              <a:pathLst>
                <a:path w="3560" h="23710" extrusionOk="0">
                  <a:moveTo>
                    <a:pt x="1" y="0"/>
                  </a:moveTo>
                  <a:lnTo>
                    <a:pt x="1" y="21930"/>
                  </a:lnTo>
                  <a:cubicBezTo>
                    <a:pt x="1" y="22908"/>
                    <a:pt x="803" y="23710"/>
                    <a:pt x="1780" y="23710"/>
                  </a:cubicBezTo>
                  <a:cubicBezTo>
                    <a:pt x="2757" y="23710"/>
                    <a:pt x="3559" y="22908"/>
                    <a:pt x="3559" y="21930"/>
                  </a:cubicBezTo>
                  <a:lnTo>
                    <a:pt x="35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39"/>
            <p:cNvSpPr/>
            <p:nvPr/>
          </p:nvSpPr>
          <p:spPr>
            <a:xfrm>
              <a:off x="3211925" y="1752525"/>
              <a:ext cx="44525" cy="243150"/>
            </a:xfrm>
            <a:custGeom>
              <a:avLst/>
              <a:gdLst/>
              <a:ahLst/>
              <a:cxnLst/>
              <a:rect l="l" t="t" r="r" b="b"/>
              <a:pathLst>
                <a:path w="1781" h="9726" fill="none" extrusionOk="0">
                  <a:moveTo>
                    <a:pt x="1780" y="9725"/>
                  </a:moveTo>
                  <a:lnTo>
                    <a:pt x="1780" y="1780"/>
                  </a:lnTo>
                  <a:cubicBezTo>
                    <a:pt x="1780" y="803"/>
                    <a:pt x="978" y="1"/>
                    <a:pt x="1" y="1"/>
                  </a:cubicBezTo>
                </a:path>
              </a:pathLst>
            </a:custGeom>
            <a:solidFill>
              <a:schemeClr val="dk1"/>
            </a:solidFill>
            <a:ln w="31325" cap="flat" cmpd="sng">
              <a:solidFill>
                <a:schemeClr val="dk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39"/>
            <p:cNvSpPr/>
            <p:nvPr/>
          </p:nvSpPr>
          <p:spPr>
            <a:xfrm>
              <a:off x="3211925" y="2090250"/>
              <a:ext cx="89000" cy="72700"/>
            </a:xfrm>
            <a:custGeom>
              <a:avLst/>
              <a:gdLst/>
              <a:ahLst/>
              <a:cxnLst/>
              <a:rect l="l" t="t" r="r" b="b"/>
              <a:pathLst>
                <a:path w="3560" h="2908" extrusionOk="0">
                  <a:moveTo>
                    <a:pt x="1" y="1"/>
                  </a:moveTo>
                  <a:lnTo>
                    <a:pt x="1" y="2908"/>
                  </a:lnTo>
                  <a:lnTo>
                    <a:pt x="3559" y="2908"/>
                  </a:lnTo>
                  <a:lnTo>
                    <a:pt x="355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39"/>
            <p:cNvSpPr/>
            <p:nvPr/>
          </p:nvSpPr>
          <p:spPr>
            <a:xfrm>
              <a:off x="3211925" y="2230600"/>
              <a:ext cx="89000" cy="52650"/>
            </a:xfrm>
            <a:custGeom>
              <a:avLst/>
              <a:gdLst/>
              <a:ahLst/>
              <a:cxnLst/>
              <a:rect l="l" t="t" r="r" b="b"/>
              <a:pathLst>
                <a:path w="3560" h="2106" extrusionOk="0">
                  <a:moveTo>
                    <a:pt x="1" y="1"/>
                  </a:moveTo>
                  <a:lnTo>
                    <a:pt x="1" y="2106"/>
                  </a:lnTo>
                  <a:lnTo>
                    <a:pt x="3559" y="2106"/>
                  </a:lnTo>
                  <a:lnTo>
                    <a:pt x="355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39"/>
            <p:cNvSpPr/>
            <p:nvPr/>
          </p:nvSpPr>
          <p:spPr>
            <a:xfrm>
              <a:off x="3556550" y="3505675"/>
              <a:ext cx="428600" cy="181725"/>
            </a:xfrm>
            <a:custGeom>
              <a:avLst/>
              <a:gdLst/>
              <a:ahLst/>
              <a:cxnLst/>
              <a:rect l="l" t="t" r="r" b="b"/>
              <a:pathLst>
                <a:path w="17144" h="7269" extrusionOk="0">
                  <a:moveTo>
                    <a:pt x="0" y="0"/>
                  </a:moveTo>
                  <a:lnTo>
                    <a:pt x="0" y="7269"/>
                  </a:lnTo>
                  <a:lnTo>
                    <a:pt x="17143" y="7269"/>
                  </a:lnTo>
                  <a:lnTo>
                    <a:pt x="1714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39"/>
            <p:cNvSpPr/>
            <p:nvPr/>
          </p:nvSpPr>
          <p:spPr>
            <a:xfrm>
              <a:off x="3093500" y="2694900"/>
              <a:ext cx="286375" cy="286975"/>
            </a:xfrm>
            <a:custGeom>
              <a:avLst/>
              <a:gdLst/>
              <a:ahLst/>
              <a:cxnLst/>
              <a:rect l="l" t="t" r="r" b="b"/>
              <a:pathLst>
                <a:path w="11455" h="11479" extrusionOk="0">
                  <a:moveTo>
                    <a:pt x="5740" y="0"/>
                  </a:moveTo>
                  <a:cubicBezTo>
                    <a:pt x="2557" y="0"/>
                    <a:pt x="1" y="2582"/>
                    <a:pt x="1" y="5740"/>
                  </a:cubicBezTo>
                  <a:cubicBezTo>
                    <a:pt x="1" y="8923"/>
                    <a:pt x="2557" y="11479"/>
                    <a:pt x="5740" y="11479"/>
                  </a:cubicBezTo>
                  <a:cubicBezTo>
                    <a:pt x="8898" y="11479"/>
                    <a:pt x="11454" y="8923"/>
                    <a:pt x="11454" y="5740"/>
                  </a:cubicBezTo>
                  <a:cubicBezTo>
                    <a:pt x="11454" y="2582"/>
                    <a:pt x="8898" y="0"/>
                    <a:pt x="574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39"/>
            <p:cNvSpPr/>
            <p:nvPr/>
          </p:nvSpPr>
          <p:spPr>
            <a:xfrm>
              <a:off x="3111675" y="2713700"/>
              <a:ext cx="250025" cy="250025"/>
            </a:xfrm>
            <a:custGeom>
              <a:avLst/>
              <a:gdLst/>
              <a:ahLst/>
              <a:cxnLst/>
              <a:rect l="l" t="t" r="r" b="b"/>
              <a:pathLst>
                <a:path w="10001" h="10001" extrusionOk="0">
                  <a:moveTo>
                    <a:pt x="5013" y="0"/>
                  </a:moveTo>
                  <a:cubicBezTo>
                    <a:pt x="2231" y="0"/>
                    <a:pt x="1" y="2231"/>
                    <a:pt x="1" y="4988"/>
                  </a:cubicBezTo>
                  <a:cubicBezTo>
                    <a:pt x="1" y="7744"/>
                    <a:pt x="2231" y="10000"/>
                    <a:pt x="5013" y="10000"/>
                  </a:cubicBezTo>
                  <a:cubicBezTo>
                    <a:pt x="7770" y="10000"/>
                    <a:pt x="10001" y="7744"/>
                    <a:pt x="10001" y="4988"/>
                  </a:cubicBezTo>
                  <a:cubicBezTo>
                    <a:pt x="10001" y="2231"/>
                    <a:pt x="7770" y="0"/>
                    <a:pt x="50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39"/>
            <p:cNvSpPr/>
            <p:nvPr/>
          </p:nvSpPr>
          <p:spPr>
            <a:xfrm>
              <a:off x="4215700" y="2694900"/>
              <a:ext cx="286975" cy="286975"/>
            </a:xfrm>
            <a:custGeom>
              <a:avLst/>
              <a:gdLst/>
              <a:ahLst/>
              <a:cxnLst/>
              <a:rect l="l" t="t" r="r" b="b"/>
              <a:pathLst>
                <a:path w="11479" h="11479" extrusionOk="0">
                  <a:moveTo>
                    <a:pt x="5740" y="0"/>
                  </a:moveTo>
                  <a:cubicBezTo>
                    <a:pt x="2557" y="0"/>
                    <a:pt x="0" y="2582"/>
                    <a:pt x="0" y="5740"/>
                  </a:cubicBezTo>
                  <a:cubicBezTo>
                    <a:pt x="0" y="8923"/>
                    <a:pt x="2557" y="11479"/>
                    <a:pt x="5740" y="11479"/>
                  </a:cubicBezTo>
                  <a:cubicBezTo>
                    <a:pt x="8897" y="11479"/>
                    <a:pt x="11479" y="8923"/>
                    <a:pt x="11479" y="5740"/>
                  </a:cubicBezTo>
                  <a:cubicBezTo>
                    <a:pt x="11479" y="2582"/>
                    <a:pt x="8897" y="0"/>
                    <a:pt x="574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39"/>
            <p:cNvSpPr/>
            <p:nvPr/>
          </p:nvSpPr>
          <p:spPr>
            <a:xfrm>
              <a:off x="4233850" y="2713700"/>
              <a:ext cx="250050" cy="250025"/>
            </a:xfrm>
            <a:custGeom>
              <a:avLst/>
              <a:gdLst/>
              <a:ahLst/>
              <a:cxnLst/>
              <a:rect l="l" t="t" r="r" b="b"/>
              <a:pathLst>
                <a:path w="10002" h="10001" extrusionOk="0">
                  <a:moveTo>
                    <a:pt x="5014" y="0"/>
                  </a:moveTo>
                  <a:cubicBezTo>
                    <a:pt x="2232" y="0"/>
                    <a:pt x="1" y="2231"/>
                    <a:pt x="1" y="4988"/>
                  </a:cubicBezTo>
                  <a:cubicBezTo>
                    <a:pt x="1" y="7744"/>
                    <a:pt x="2232" y="10000"/>
                    <a:pt x="5014" y="10000"/>
                  </a:cubicBezTo>
                  <a:cubicBezTo>
                    <a:pt x="7770" y="10000"/>
                    <a:pt x="10001" y="7744"/>
                    <a:pt x="10001" y="4988"/>
                  </a:cubicBezTo>
                  <a:cubicBezTo>
                    <a:pt x="10001" y="2231"/>
                    <a:pt x="7770" y="0"/>
                    <a:pt x="50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39"/>
            <p:cNvSpPr/>
            <p:nvPr/>
          </p:nvSpPr>
          <p:spPr>
            <a:xfrm>
              <a:off x="3372325" y="1484975"/>
              <a:ext cx="850900" cy="134125"/>
            </a:xfrm>
            <a:custGeom>
              <a:avLst/>
              <a:gdLst/>
              <a:ahLst/>
              <a:cxnLst/>
              <a:rect l="l" t="t" r="r" b="b"/>
              <a:pathLst>
                <a:path w="34036" h="5365" extrusionOk="0">
                  <a:moveTo>
                    <a:pt x="5339" y="1"/>
                  </a:moveTo>
                  <a:cubicBezTo>
                    <a:pt x="2382" y="1"/>
                    <a:pt x="1" y="2407"/>
                    <a:pt x="1" y="5364"/>
                  </a:cubicBezTo>
                  <a:lnTo>
                    <a:pt x="34036" y="5364"/>
                  </a:lnTo>
                  <a:cubicBezTo>
                    <a:pt x="34036" y="2407"/>
                    <a:pt x="31655" y="1"/>
                    <a:pt x="286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39"/>
            <p:cNvSpPr/>
            <p:nvPr/>
          </p:nvSpPr>
          <p:spPr>
            <a:xfrm>
              <a:off x="2050275" y="3930500"/>
              <a:ext cx="62675" cy="200525"/>
            </a:xfrm>
            <a:custGeom>
              <a:avLst/>
              <a:gdLst/>
              <a:ahLst/>
              <a:cxnLst/>
              <a:rect l="l" t="t" r="r" b="b"/>
              <a:pathLst>
                <a:path w="2507" h="8021" extrusionOk="0">
                  <a:moveTo>
                    <a:pt x="0" y="0"/>
                  </a:moveTo>
                  <a:cubicBezTo>
                    <a:pt x="0" y="4436"/>
                    <a:pt x="577" y="8020"/>
                    <a:pt x="1253" y="8020"/>
                  </a:cubicBezTo>
                  <a:cubicBezTo>
                    <a:pt x="1955" y="8020"/>
                    <a:pt x="2506" y="4436"/>
                    <a:pt x="250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39"/>
            <p:cNvSpPr/>
            <p:nvPr/>
          </p:nvSpPr>
          <p:spPr>
            <a:xfrm>
              <a:off x="2213800" y="3930500"/>
              <a:ext cx="62675" cy="200525"/>
            </a:xfrm>
            <a:custGeom>
              <a:avLst/>
              <a:gdLst/>
              <a:ahLst/>
              <a:cxnLst/>
              <a:rect l="l" t="t" r="r" b="b"/>
              <a:pathLst>
                <a:path w="2507" h="8021" extrusionOk="0">
                  <a:moveTo>
                    <a:pt x="1" y="0"/>
                  </a:moveTo>
                  <a:cubicBezTo>
                    <a:pt x="1" y="4436"/>
                    <a:pt x="577" y="8020"/>
                    <a:pt x="1254" y="8020"/>
                  </a:cubicBezTo>
                  <a:cubicBezTo>
                    <a:pt x="1955" y="8020"/>
                    <a:pt x="2507" y="4436"/>
                    <a:pt x="2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39"/>
            <p:cNvSpPr/>
            <p:nvPr/>
          </p:nvSpPr>
          <p:spPr>
            <a:xfrm>
              <a:off x="2377325" y="3930500"/>
              <a:ext cx="62700" cy="200525"/>
            </a:xfrm>
            <a:custGeom>
              <a:avLst/>
              <a:gdLst/>
              <a:ahLst/>
              <a:cxnLst/>
              <a:rect l="l" t="t" r="r" b="b"/>
              <a:pathLst>
                <a:path w="2508" h="8021" extrusionOk="0">
                  <a:moveTo>
                    <a:pt x="1" y="0"/>
                  </a:moveTo>
                  <a:cubicBezTo>
                    <a:pt x="1" y="4436"/>
                    <a:pt x="552" y="8020"/>
                    <a:pt x="1254" y="8020"/>
                  </a:cubicBezTo>
                  <a:cubicBezTo>
                    <a:pt x="1956" y="8020"/>
                    <a:pt x="2507" y="4436"/>
                    <a:pt x="2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39"/>
            <p:cNvSpPr/>
            <p:nvPr/>
          </p:nvSpPr>
          <p:spPr>
            <a:xfrm>
              <a:off x="2540875" y="3930500"/>
              <a:ext cx="62675" cy="200525"/>
            </a:xfrm>
            <a:custGeom>
              <a:avLst/>
              <a:gdLst/>
              <a:ahLst/>
              <a:cxnLst/>
              <a:rect l="l" t="t" r="r" b="b"/>
              <a:pathLst>
                <a:path w="2507" h="8021" extrusionOk="0">
                  <a:moveTo>
                    <a:pt x="0" y="0"/>
                  </a:moveTo>
                  <a:cubicBezTo>
                    <a:pt x="0" y="4436"/>
                    <a:pt x="552" y="8020"/>
                    <a:pt x="1253" y="8020"/>
                  </a:cubicBezTo>
                  <a:cubicBezTo>
                    <a:pt x="1930" y="8020"/>
                    <a:pt x="2507" y="4436"/>
                    <a:pt x="2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39"/>
            <p:cNvSpPr/>
            <p:nvPr/>
          </p:nvSpPr>
          <p:spPr>
            <a:xfrm>
              <a:off x="2704400" y="3930500"/>
              <a:ext cx="62675" cy="200525"/>
            </a:xfrm>
            <a:custGeom>
              <a:avLst/>
              <a:gdLst/>
              <a:ahLst/>
              <a:cxnLst/>
              <a:rect l="l" t="t" r="r" b="b"/>
              <a:pathLst>
                <a:path w="2507" h="8021" extrusionOk="0">
                  <a:moveTo>
                    <a:pt x="1" y="0"/>
                  </a:moveTo>
                  <a:cubicBezTo>
                    <a:pt x="1" y="4436"/>
                    <a:pt x="552" y="8020"/>
                    <a:pt x="1254" y="8020"/>
                  </a:cubicBezTo>
                  <a:cubicBezTo>
                    <a:pt x="1931" y="8020"/>
                    <a:pt x="2507" y="4436"/>
                    <a:pt x="2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39"/>
            <p:cNvSpPr/>
            <p:nvPr/>
          </p:nvSpPr>
          <p:spPr>
            <a:xfrm>
              <a:off x="2867950" y="3930500"/>
              <a:ext cx="62050" cy="200525"/>
            </a:xfrm>
            <a:custGeom>
              <a:avLst/>
              <a:gdLst/>
              <a:ahLst/>
              <a:cxnLst/>
              <a:rect l="l" t="t" r="r" b="b"/>
              <a:pathLst>
                <a:path w="2482" h="8021" extrusionOk="0">
                  <a:moveTo>
                    <a:pt x="0" y="0"/>
                  </a:moveTo>
                  <a:cubicBezTo>
                    <a:pt x="0" y="4436"/>
                    <a:pt x="551" y="8020"/>
                    <a:pt x="1228" y="8020"/>
                  </a:cubicBezTo>
                  <a:cubicBezTo>
                    <a:pt x="1930" y="8020"/>
                    <a:pt x="2481" y="4436"/>
                    <a:pt x="248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39"/>
            <p:cNvSpPr/>
            <p:nvPr/>
          </p:nvSpPr>
          <p:spPr>
            <a:xfrm>
              <a:off x="3030850" y="3930500"/>
              <a:ext cx="62675" cy="200525"/>
            </a:xfrm>
            <a:custGeom>
              <a:avLst/>
              <a:gdLst/>
              <a:ahLst/>
              <a:cxnLst/>
              <a:rect l="l" t="t" r="r" b="b"/>
              <a:pathLst>
                <a:path w="2507" h="8021" extrusionOk="0">
                  <a:moveTo>
                    <a:pt x="0" y="0"/>
                  </a:moveTo>
                  <a:cubicBezTo>
                    <a:pt x="0" y="4436"/>
                    <a:pt x="577" y="8020"/>
                    <a:pt x="1254" y="8020"/>
                  </a:cubicBezTo>
                  <a:cubicBezTo>
                    <a:pt x="1955" y="8020"/>
                    <a:pt x="2507" y="4436"/>
                    <a:pt x="2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9"/>
            <p:cNvSpPr/>
            <p:nvPr/>
          </p:nvSpPr>
          <p:spPr>
            <a:xfrm>
              <a:off x="3194375" y="3930500"/>
              <a:ext cx="62700" cy="200525"/>
            </a:xfrm>
            <a:custGeom>
              <a:avLst/>
              <a:gdLst/>
              <a:ahLst/>
              <a:cxnLst/>
              <a:rect l="l" t="t" r="r" b="b"/>
              <a:pathLst>
                <a:path w="2508" h="8021" extrusionOk="0">
                  <a:moveTo>
                    <a:pt x="1" y="0"/>
                  </a:moveTo>
                  <a:cubicBezTo>
                    <a:pt x="1" y="4436"/>
                    <a:pt x="577" y="8020"/>
                    <a:pt x="1254" y="8020"/>
                  </a:cubicBezTo>
                  <a:cubicBezTo>
                    <a:pt x="1956" y="8020"/>
                    <a:pt x="2507" y="4436"/>
                    <a:pt x="2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9"/>
            <p:cNvSpPr/>
            <p:nvPr/>
          </p:nvSpPr>
          <p:spPr>
            <a:xfrm>
              <a:off x="3357925" y="3930500"/>
              <a:ext cx="62675" cy="200525"/>
            </a:xfrm>
            <a:custGeom>
              <a:avLst/>
              <a:gdLst/>
              <a:ahLst/>
              <a:cxnLst/>
              <a:rect l="l" t="t" r="r" b="b"/>
              <a:pathLst>
                <a:path w="2507" h="8021" extrusionOk="0">
                  <a:moveTo>
                    <a:pt x="0" y="0"/>
                  </a:moveTo>
                  <a:cubicBezTo>
                    <a:pt x="0" y="4436"/>
                    <a:pt x="552" y="8020"/>
                    <a:pt x="1253" y="8020"/>
                  </a:cubicBezTo>
                  <a:cubicBezTo>
                    <a:pt x="1955" y="8020"/>
                    <a:pt x="2506" y="4436"/>
                    <a:pt x="250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9"/>
            <p:cNvSpPr/>
            <p:nvPr/>
          </p:nvSpPr>
          <p:spPr>
            <a:xfrm>
              <a:off x="3521450" y="3930500"/>
              <a:ext cx="62675" cy="200525"/>
            </a:xfrm>
            <a:custGeom>
              <a:avLst/>
              <a:gdLst/>
              <a:ahLst/>
              <a:cxnLst/>
              <a:rect l="l" t="t" r="r" b="b"/>
              <a:pathLst>
                <a:path w="2507" h="8021" extrusionOk="0">
                  <a:moveTo>
                    <a:pt x="1" y="0"/>
                  </a:moveTo>
                  <a:cubicBezTo>
                    <a:pt x="1" y="4436"/>
                    <a:pt x="552" y="8020"/>
                    <a:pt x="1254" y="8020"/>
                  </a:cubicBezTo>
                  <a:cubicBezTo>
                    <a:pt x="1930" y="8020"/>
                    <a:pt x="2507" y="4436"/>
                    <a:pt x="2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39"/>
            <p:cNvSpPr/>
            <p:nvPr/>
          </p:nvSpPr>
          <p:spPr>
            <a:xfrm>
              <a:off x="3684975" y="3930500"/>
              <a:ext cx="62700" cy="200525"/>
            </a:xfrm>
            <a:custGeom>
              <a:avLst/>
              <a:gdLst/>
              <a:ahLst/>
              <a:cxnLst/>
              <a:rect l="l" t="t" r="r" b="b"/>
              <a:pathLst>
                <a:path w="2508" h="8021" extrusionOk="0">
                  <a:moveTo>
                    <a:pt x="1" y="0"/>
                  </a:moveTo>
                  <a:cubicBezTo>
                    <a:pt x="1" y="4436"/>
                    <a:pt x="552" y="8020"/>
                    <a:pt x="1254" y="8020"/>
                  </a:cubicBezTo>
                  <a:cubicBezTo>
                    <a:pt x="1931" y="8020"/>
                    <a:pt x="2507" y="4436"/>
                    <a:pt x="2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39"/>
            <p:cNvSpPr/>
            <p:nvPr/>
          </p:nvSpPr>
          <p:spPr>
            <a:xfrm>
              <a:off x="3848525" y="3930500"/>
              <a:ext cx="62050" cy="200525"/>
            </a:xfrm>
            <a:custGeom>
              <a:avLst/>
              <a:gdLst/>
              <a:ahLst/>
              <a:cxnLst/>
              <a:rect l="l" t="t" r="r" b="b"/>
              <a:pathLst>
                <a:path w="2482" h="8021" extrusionOk="0">
                  <a:moveTo>
                    <a:pt x="0" y="0"/>
                  </a:moveTo>
                  <a:cubicBezTo>
                    <a:pt x="0" y="4436"/>
                    <a:pt x="552" y="8020"/>
                    <a:pt x="1228" y="8020"/>
                  </a:cubicBezTo>
                  <a:cubicBezTo>
                    <a:pt x="1930" y="8020"/>
                    <a:pt x="2482" y="4436"/>
                    <a:pt x="248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39"/>
            <p:cNvSpPr/>
            <p:nvPr/>
          </p:nvSpPr>
          <p:spPr>
            <a:xfrm>
              <a:off x="4011425" y="3930500"/>
              <a:ext cx="62675" cy="200525"/>
            </a:xfrm>
            <a:custGeom>
              <a:avLst/>
              <a:gdLst/>
              <a:ahLst/>
              <a:cxnLst/>
              <a:rect l="l" t="t" r="r" b="b"/>
              <a:pathLst>
                <a:path w="2507" h="8021" extrusionOk="0">
                  <a:moveTo>
                    <a:pt x="1" y="0"/>
                  </a:moveTo>
                  <a:cubicBezTo>
                    <a:pt x="1" y="4436"/>
                    <a:pt x="577" y="8020"/>
                    <a:pt x="1254" y="8020"/>
                  </a:cubicBezTo>
                  <a:cubicBezTo>
                    <a:pt x="1956" y="8020"/>
                    <a:pt x="2507" y="4436"/>
                    <a:pt x="2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39"/>
            <p:cNvSpPr/>
            <p:nvPr/>
          </p:nvSpPr>
          <p:spPr>
            <a:xfrm>
              <a:off x="4174975" y="3930500"/>
              <a:ext cx="62675" cy="200525"/>
            </a:xfrm>
            <a:custGeom>
              <a:avLst/>
              <a:gdLst/>
              <a:ahLst/>
              <a:cxnLst/>
              <a:rect l="l" t="t" r="r" b="b"/>
              <a:pathLst>
                <a:path w="2507" h="8021" extrusionOk="0">
                  <a:moveTo>
                    <a:pt x="0" y="0"/>
                  </a:moveTo>
                  <a:cubicBezTo>
                    <a:pt x="0" y="4436"/>
                    <a:pt x="577" y="8020"/>
                    <a:pt x="1253" y="8020"/>
                  </a:cubicBezTo>
                  <a:cubicBezTo>
                    <a:pt x="1955" y="8020"/>
                    <a:pt x="2506" y="4436"/>
                    <a:pt x="250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39"/>
            <p:cNvSpPr/>
            <p:nvPr/>
          </p:nvSpPr>
          <p:spPr>
            <a:xfrm>
              <a:off x="4338500" y="3930500"/>
              <a:ext cx="62675" cy="200525"/>
            </a:xfrm>
            <a:custGeom>
              <a:avLst/>
              <a:gdLst/>
              <a:ahLst/>
              <a:cxnLst/>
              <a:rect l="l" t="t" r="r" b="b"/>
              <a:pathLst>
                <a:path w="2507" h="8021" extrusionOk="0">
                  <a:moveTo>
                    <a:pt x="0" y="0"/>
                  </a:moveTo>
                  <a:cubicBezTo>
                    <a:pt x="0" y="4436"/>
                    <a:pt x="552" y="8020"/>
                    <a:pt x="1254" y="8020"/>
                  </a:cubicBezTo>
                  <a:cubicBezTo>
                    <a:pt x="1955" y="8020"/>
                    <a:pt x="2507" y="4436"/>
                    <a:pt x="2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39"/>
            <p:cNvSpPr/>
            <p:nvPr/>
          </p:nvSpPr>
          <p:spPr>
            <a:xfrm>
              <a:off x="4502025" y="3930500"/>
              <a:ext cx="62700" cy="200525"/>
            </a:xfrm>
            <a:custGeom>
              <a:avLst/>
              <a:gdLst/>
              <a:ahLst/>
              <a:cxnLst/>
              <a:rect l="l" t="t" r="r" b="b"/>
              <a:pathLst>
                <a:path w="2508" h="8021" extrusionOk="0">
                  <a:moveTo>
                    <a:pt x="1" y="0"/>
                  </a:moveTo>
                  <a:cubicBezTo>
                    <a:pt x="1" y="4436"/>
                    <a:pt x="552" y="8020"/>
                    <a:pt x="1254" y="8020"/>
                  </a:cubicBezTo>
                  <a:cubicBezTo>
                    <a:pt x="1931" y="8020"/>
                    <a:pt x="2507" y="4436"/>
                    <a:pt x="2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39"/>
            <p:cNvSpPr/>
            <p:nvPr/>
          </p:nvSpPr>
          <p:spPr>
            <a:xfrm>
              <a:off x="4665575" y="3930500"/>
              <a:ext cx="62675" cy="200525"/>
            </a:xfrm>
            <a:custGeom>
              <a:avLst/>
              <a:gdLst/>
              <a:ahLst/>
              <a:cxnLst/>
              <a:rect l="l" t="t" r="r" b="b"/>
              <a:pathLst>
                <a:path w="2507" h="8021" extrusionOk="0">
                  <a:moveTo>
                    <a:pt x="0" y="0"/>
                  </a:moveTo>
                  <a:cubicBezTo>
                    <a:pt x="0" y="4436"/>
                    <a:pt x="552" y="8020"/>
                    <a:pt x="1253" y="8020"/>
                  </a:cubicBezTo>
                  <a:cubicBezTo>
                    <a:pt x="1930" y="8020"/>
                    <a:pt x="2507" y="4436"/>
                    <a:pt x="2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39"/>
            <p:cNvSpPr/>
            <p:nvPr/>
          </p:nvSpPr>
          <p:spPr>
            <a:xfrm>
              <a:off x="4829100" y="3930500"/>
              <a:ext cx="62050" cy="200525"/>
            </a:xfrm>
            <a:custGeom>
              <a:avLst/>
              <a:gdLst/>
              <a:ahLst/>
              <a:cxnLst/>
              <a:rect l="l" t="t" r="r" b="b"/>
              <a:pathLst>
                <a:path w="2482" h="8021" extrusionOk="0">
                  <a:moveTo>
                    <a:pt x="1" y="0"/>
                  </a:moveTo>
                  <a:cubicBezTo>
                    <a:pt x="1" y="4436"/>
                    <a:pt x="552" y="8020"/>
                    <a:pt x="1229" y="8020"/>
                  </a:cubicBezTo>
                  <a:cubicBezTo>
                    <a:pt x="1930" y="8020"/>
                    <a:pt x="2482" y="4436"/>
                    <a:pt x="248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39"/>
            <p:cNvSpPr/>
            <p:nvPr/>
          </p:nvSpPr>
          <p:spPr>
            <a:xfrm>
              <a:off x="4992000" y="3930500"/>
              <a:ext cx="62700" cy="200525"/>
            </a:xfrm>
            <a:custGeom>
              <a:avLst/>
              <a:gdLst/>
              <a:ahLst/>
              <a:cxnLst/>
              <a:rect l="l" t="t" r="r" b="b"/>
              <a:pathLst>
                <a:path w="2508" h="8021" extrusionOk="0">
                  <a:moveTo>
                    <a:pt x="1" y="0"/>
                  </a:moveTo>
                  <a:cubicBezTo>
                    <a:pt x="1" y="4436"/>
                    <a:pt x="577" y="8020"/>
                    <a:pt x="1254" y="8020"/>
                  </a:cubicBezTo>
                  <a:cubicBezTo>
                    <a:pt x="1956" y="8020"/>
                    <a:pt x="2507" y="4436"/>
                    <a:pt x="2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39"/>
            <p:cNvSpPr/>
            <p:nvPr/>
          </p:nvSpPr>
          <p:spPr>
            <a:xfrm>
              <a:off x="5155550" y="3930500"/>
              <a:ext cx="62675" cy="200525"/>
            </a:xfrm>
            <a:custGeom>
              <a:avLst/>
              <a:gdLst/>
              <a:ahLst/>
              <a:cxnLst/>
              <a:rect l="l" t="t" r="r" b="b"/>
              <a:pathLst>
                <a:path w="2507" h="8021" extrusionOk="0">
                  <a:moveTo>
                    <a:pt x="0" y="0"/>
                  </a:moveTo>
                  <a:cubicBezTo>
                    <a:pt x="0" y="4436"/>
                    <a:pt x="577" y="8020"/>
                    <a:pt x="1253" y="8020"/>
                  </a:cubicBezTo>
                  <a:cubicBezTo>
                    <a:pt x="1955" y="8020"/>
                    <a:pt x="2507" y="4436"/>
                    <a:pt x="2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9"/>
            <p:cNvSpPr/>
            <p:nvPr/>
          </p:nvSpPr>
          <p:spPr>
            <a:xfrm>
              <a:off x="5319075" y="3930500"/>
              <a:ext cx="62700" cy="200525"/>
            </a:xfrm>
            <a:custGeom>
              <a:avLst/>
              <a:gdLst/>
              <a:ahLst/>
              <a:cxnLst/>
              <a:rect l="l" t="t" r="r" b="b"/>
              <a:pathLst>
                <a:path w="2508" h="8021" extrusionOk="0">
                  <a:moveTo>
                    <a:pt x="1" y="0"/>
                  </a:moveTo>
                  <a:cubicBezTo>
                    <a:pt x="1" y="4436"/>
                    <a:pt x="552" y="8020"/>
                    <a:pt x="1254" y="8020"/>
                  </a:cubicBezTo>
                  <a:cubicBezTo>
                    <a:pt x="1956" y="8020"/>
                    <a:pt x="2507" y="4436"/>
                    <a:pt x="2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39"/>
            <p:cNvSpPr/>
            <p:nvPr/>
          </p:nvSpPr>
          <p:spPr>
            <a:xfrm>
              <a:off x="5482625" y="3930500"/>
              <a:ext cx="62675" cy="200525"/>
            </a:xfrm>
            <a:custGeom>
              <a:avLst/>
              <a:gdLst/>
              <a:ahLst/>
              <a:cxnLst/>
              <a:rect l="l" t="t" r="r" b="b"/>
              <a:pathLst>
                <a:path w="2507" h="8021" extrusionOk="0">
                  <a:moveTo>
                    <a:pt x="0" y="0"/>
                  </a:moveTo>
                  <a:cubicBezTo>
                    <a:pt x="0" y="4436"/>
                    <a:pt x="552" y="8020"/>
                    <a:pt x="1253" y="8020"/>
                  </a:cubicBezTo>
                  <a:cubicBezTo>
                    <a:pt x="1930" y="8020"/>
                    <a:pt x="2506" y="4436"/>
                    <a:pt x="250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39"/>
            <p:cNvSpPr/>
            <p:nvPr/>
          </p:nvSpPr>
          <p:spPr>
            <a:xfrm>
              <a:off x="2708800" y="3615950"/>
              <a:ext cx="2184875" cy="276975"/>
            </a:xfrm>
            <a:custGeom>
              <a:avLst/>
              <a:gdLst/>
              <a:ahLst/>
              <a:cxnLst/>
              <a:rect l="l" t="t" r="r" b="b"/>
              <a:pathLst>
                <a:path w="87395" h="11079" fill="none" extrusionOk="0">
                  <a:moveTo>
                    <a:pt x="3183" y="11078"/>
                  </a:moveTo>
                  <a:lnTo>
                    <a:pt x="0" y="1"/>
                  </a:lnTo>
                  <a:lnTo>
                    <a:pt x="87394" y="1"/>
                  </a:lnTo>
                  <a:lnTo>
                    <a:pt x="84236" y="11078"/>
                  </a:lnTo>
                </a:path>
              </a:pathLst>
            </a:custGeom>
            <a:solidFill>
              <a:schemeClr val="accent3"/>
            </a:solidFill>
            <a:ln w="313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39"/>
            <p:cNvSpPr/>
            <p:nvPr/>
          </p:nvSpPr>
          <p:spPr>
            <a:xfrm>
              <a:off x="4305300" y="3298900"/>
              <a:ext cx="1194250" cy="594025"/>
            </a:xfrm>
            <a:custGeom>
              <a:avLst/>
              <a:gdLst/>
              <a:ahLst/>
              <a:cxnLst/>
              <a:rect l="l" t="t" r="r" b="b"/>
              <a:pathLst>
                <a:path w="47770" h="23761" fill="none" extrusionOk="0">
                  <a:moveTo>
                    <a:pt x="47770" y="23760"/>
                  </a:moveTo>
                  <a:lnTo>
                    <a:pt x="0" y="1"/>
                  </a:lnTo>
                </a:path>
              </a:pathLst>
            </a:custGeom>
            <a:noFill/>
            <a:ln w="313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39"/>
            <p:cNvSpPr/>
            <p:nvPr/>
          </p:nvSpPr>
          <p:spPr>
            <a:xfrm>
              <a:off x="1913050" y="3697400"/>
              <a:ext cx="74575" cy="391625"/>
            </a:xfrm>
            <a:custGeom>
              <a:avLst/>
              <a:gdLst/>
              <a:ahLst/>
              <a:cxnLst/>
              <a:rect l="l" t="t" r="r" b="b"/>
              <a:pathLst>
                <a:path w="2983" h="15665" extrusionOk="0">
                  <a:moveTo>
                    <a:pt x="0" y="1"/>
                  </a:moveTo>
                  <a:lnTo>
                    <a:pt x="0" y="15665"/>
                  </a:lnTo>
                  <a:cubicBezTo>
                    <a:pt x="1655" y="15665"/>
                    <a:pt x="2983" y="14337"/>
                    <a:pt x="2983" y="12682"/>
                  </a:cubicBezTo>
                  <a:lnTo>
                    <a:pt x="2983" y="2983"/>
                  </a:lnTo>
                  <a:cubicBezTo>
                    <a:pt x="2983" y="1329"/>
                    <a:pt x="1655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39"/>
            <p:cNvSpPr/>
            <p:nvPr/>
          </p:nvSpPr>
          <p:spPr>
            <a:xfrm>
              <a:off x="5614825" y="3697400"/>
              <a:ext cx="74575" cy="391625"/>
            </a:xfrm>
            <a:custGeom>
              <a:avLst/>
              <a:gdLst/>
              <a:ahLst/>
              <a:cxnLst/>
              <a:rect l="l" t="t" r="r" b="b"/>
              <a:pathLst>
                <a:path w="2983" h="15665" extrusionOk="0">
                  <a:moveTo>
                    <a:pt x="2983" y="1"/>
                  </a:moveTo>
                  <a:cubicBezTo>
                    <a:pt x="1329" y="1"/>
                    <a:pt x="0" y="1329"/>
                    <a:pt x="0" y="2983"/>
                  </a:cubicBezTo>
                  <a:lnTo>
                    <a:pt x="0" y="12682"/>
                  </a:lnTo>
                  <a:cubicBezTo>
                    <a:pt x="0" y="14337"/>
                    <a:pt x="1329" y="15665"/>
                    <a:pt x="2983" y="15665"/>
                  </a:cubicBezTo>
                  <a:lnTo>
                    <a:pt x="298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39"/>
            <p:cNvSpPr/>
            <p:nvPr/>
          </p:nvSpPr>
          <p:spPr>
            <a:xfrm>
              <a:off x="1950650" y="3855925"/>
              <a:ext cx="3701175" cy="74600"/>
            </a:xfrm>
            <a:custGeom>
              <a:avLst/>
              <a:gdLst/>
              <a:ahLst/>
              <a:cxnLst/>
              <a:rect l="l" t="t" r="r" b="b"/>
              <a:pathLst>
                <a:path w="148047" h="2984" extrusionOk="0">
                  <a:moveTo>
                    <a:pt x="0" y="1"/>
                  </a:moveTo>
                  <a:lnTo>
                    <a:pt x="0" y="2983"/>
                  </a:lnTo>
                  <a:lnTo>
                    <a:pt x="148046" y="2983"/>
                  </a:lnTo>
                  <a:lnTo>
                    <a:pt x="1480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4" name="Google Shape;1714;p39"/>
          <p:cNvGrpSpPr/>
          <p:nvPr/>
        </p:nvGrpSpPr>
        <p:grpSpPr>
          <a:xfrm>
            <a:off x="267925" y="4743475"/>
            <a:ext cx="3525675" cy="739500"/>
            <a:chOff x="5373325" y="4743475"/>
            <a:chExt cx="3525675" cy="739500"/>
          </a:xfrm>
        </p:grpSpPr>
        <p:sp>
          <p:nvSpPr>
            <p:cNvPr id="1715" name="Google Shape;1715;p39"/>
            <p:cNvSpPr/>
            <p:nvPr/>
          </p:nvSpPr>
          <p:spPr>
            <a:xfrm>
              <a:off x="5373325" y="4743475"/>
              <a:ext cx="105600" cy="7395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39"/>
            <p:cNvSpPr/>
            <p:nvPr/>
          </p:nvSpPr>
          <p:spPr>
            <a:xfrm>
              <a:off x="5527363" y="4743475"/>
              <a:ext cx="105600" cy="7395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39"/>
            <p:cNvSpPr/>
            <p:nvPr/>
          </p:nvSpPr>
          <p:spPr>
            <a:xfrm>
              <a:off x="5691713" y="4743475"/>
              <a:ext cx="105600" cy="7395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39"/>
            <p:cNvSpPr/>
            <p:nvPr/>
          </p:nvSpPr>
          <p:spPr>
            <a:xfrm>
              <a:off x="5856050" y="4743475"/>
              <a:ext cx="105600" cy="7395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39"/>
            <p:cNvSpPr/>
            <p:nvPr/>
          </p:nvSpPr>
          <p:spPr>
            <a:xfrm>
              <a:off x="6020363" y="4743475"/>
              <a:ext cx="105600" cy="7395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39"/>
            <p:cNvSpPr/>
            <p:nvPr/>
          </p:nvSpPr>
          <p:spPr>
            <a:xfrm>
              <a:off x="6184700" y="4743475"/>
              <a:ext cx="105600" cy="7395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39"/>
            <p:cNvSpPr/>
            <p:nvPr/>
          </p:nvSpPr>
          <p:spPr>
            <a:xfrm>
              <a:off x="6349025" y="4743475"/>
              <a:ext cx="105600" cy="7395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39"/>
            <p:cNvSpPr/>
            <p:nvPr/>
          </p:nvSpPr>
          <p:spPr>
            <a:xfrm>
              <a:off x="6513350" y="4743475"/>
              <a:ext cx="105600" cy="7395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39"/>
            <p:cNvSpPr/>
            <p:nvPr/>
          </p:nvSpPr>
          <p:spPr>
            <a:xfrm>
              <a:off x="6667388" y="4743475"/>
              <a:ext cx="105600" cy="7395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39"/>
            <p:cNvSpPr/>
            <p:nvPr/>
          </p:nvSpPr>
          <p:spPr>
            <a:xfrm>
              <a:off x="6831738" y="4743475"/>
              <a:ext cx="105600" cy="7395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39"/>
            <p:cNvSpPr/>
            <p:nvPr/>
          </p:nvSpPr>
          <p:spPr>
            <a:xfrm>
              <a:off x="6996075" y="4743475"/>
              <a:ext cx="105600" cy="7395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39"/>
            <p:cNvSpPr/>
            <p:nvPr/>
          </p:nvSpPr>
          <p:spPr>
            <a:xfrm>
              <a:off x="7160388" y="4743475"/>
              <a:ext cx="105600" cy="7395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39"/>
            <p:cNvSpPr/>
            <p:nvPr/>
          </p:nvSpPr>
          <p:spPr>
            <a:xfrm>
              <a:off x="7324725" y="4743475"/>
              <a:ext cx="105600" cy="7395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39"/>
            <p:cNvSpPr/>
            <p:nvPr/>
          </p:nvSpPr>
          <p:spPr>
            <a:xfrm>
              <a:off x="7489050" y="4743475"/>
              <a:ext cx="105600" cy="7395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39"/>
            <p:cNvSpPr/>
            <p:nvPr/>
          </p:nvSpPr>
          <p:spPr>
            <a:xfrm>
              <a:off x="7653375" y="4743475"/>
              <a:ext cx="105600" cy="7395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39"/>
            <p:cNvSpPr/>
            <p:nvPr/>
          </p:nvSpPr>
          <p:spPr>
            <a:xfrm>
              <a:off x="7807413" y="4743475"/>
              <a:ext cx="105600" cy="7395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39"/>
            <p:cNvSpPr/>
            <p:nvPr/>
          </p:nvSpPr>
          <p:spPr>
            <a:xfrm>
              <a:off x="7971763" y="4743475"/>
              <a:ext cx="105600" cy="7395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39"/>
            <p:cNvSpPr/>
            <p:nvPr/>
          </p:nvSpPr>
          <p:spPr>
            <a:xfrm>
              <a:off x="8136100" y="4743475"/>
              <a:ext cx="105600" cy="7395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39"/>
            <p:cNvSpPr/>
            <p:nvPr/>
          </p:nvSpPr>
          <p:spPr>
            <a:xfrm>
              <a:off x="8300413" y="4743475"/>
              <a:ext cx="105600" cy="7395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39"/>
            <p:cNvSpPr/>
            <p:nvPr/>
          </p:nvSpPr>
          <p:spPr>
            <a:xfrm>
              <a:off x="8464750" y="4743475"/>
              <a:ext cx="105600" cy="7395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39"/>
            <p:cNvSpPr/>
            <p:nvPr/>
          </p:nvSpPr>
          <p:spPr>
            <a:xfrm>
              <a:off x="8629075" y="4743475"/>
              <a:ext cx="105600" cy="7395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39"/>
            <p:cNvSpPr/>
            <p:nvPr/>
          </p:nvSpPr>
          <p:spPr>
            <a:xfrm>
              <a:off x="8793400" y="4743475"/>
              <a:ext cx="105600" cy="7395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37" name="Google Shape;1737;p39"/>
          <p:cNvSpPr/>
          <p:nvPr/>
        </p:nvSpPr>
        <p:spPr>
          <a:xfrm flipH="1">
            <a:off x="318225" y="3895175"/>
            <a:ext cx="1194250" cy="594025"/>
          </a:xfrm>
          <a:custGeom>
            <a:avLst/>
            <a:gdLst/>
            <a:ahLst/>
            <a:cxnLst/>
            <a:rect l="l" t="t" r="r" b="b"/>
            <a:pathLst>
              <a:path w="47770" h="23761" fill="none" extrusionOk="0">
                <a:moveTo>
                  <a:pt x="47770" y="23760"/>
                </a:moveTo>
                <a:lnTo>
                  <a:pt x="0" y="1"/>
                </a:lnTo>
              </a:path>
            </a:pathLst>
          </a:custGeom>
          <a:noFill/>
          <a:ln w="31325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8" name="Google Shape;1738;p39"/>
          <p:cNvSpPr/>
          <p:nvPr/>
        </p:nvSpPr>
        <p:spPr>
          <a:xfrm flipH="1">
            <a:off x="7582338" y="4565927"/>
            <a:ext cx="1717662" cy="696216"/>
          </a:xfrm>
          <a:custGeom>
            <a:avLst/>
            <a:gdLst/>
            <a:ahLst/>
            <a:cxnLst/>
            <a:rect l="l" t="t" r="r" b="b"/>
            <a:pathLst>
              <a:path w="83029" h="25615" extrusionOk="0">
                <a:moveTo>
                  <a:pt x="15949" y="0"/>
                </a:moveTo>
                <a:cubicBezTo>
                  <a:pt x="15815" y="0"/>
                  <a:pt x="15682" y="6"/>
                  <a:pt x="15555" y="15"/>
                </a:cubicBezTo>
                <a:cubicBezTo>
                  <a:pt x="12892" y="196"/>
                  <a:pt x="9808" y="654"/>
                  <a:pt x="8507" y="2979"/>
                </a:cubicBezTo>
                <a:cubicBezTo>
                  <a:pt x="8300" y="2880"/>
                  <a:pt x="8080" y="2835"/>
                  <a:pt x="7859" y="2835"/>
                </a:cubicBezTo>
                <a:cubicBezTo>
                  <a:pt x="6874" y="2835"/>
                  <a:pt x="5881" y="3736"/>
                  <a:pt x="5988" y="4749"/>
                </a:cubicBezTo>
                <a:lnTo>
                  <a:pt x="5988" y="4749"/>
                </a:lnTo>
                <a:cubicBezTo>
                  <a:pt x="5968" y="4556"/>
                  <a:pt x="5757" y="4481"/>
                  <a:pt x="5443" y="4481"/>
                </a:cubicBezTo>
                <a:cubicBezTo>
                  <a:pt x="4449" y="4481"/>
                  <a:pt x="2428" y="5239"/>
                  <a:pt x="2181" y="5413"/>
                </a:cubicBezTo>
                <a:cubicBezTo>
                  <a:pt x="1036" y="6220"/>
                  <a:pt x="1109" y="7798"/>
                  <a:pt x="904" y="9124"/>
                </a:cubicBezTo>
                <a:cubicBezTo>
                  <a:pt x="338" y="12714"/>
                  <a:pt x="36" y="16341"/>
                  <a:pt x="0" y="19980"/>
                </a:cubicBezTo>
                <a:cubicBezTo>
                  <a:pt x="492" y="19963"/>
                  <a:pt x="983" y="19955"/>
                  <a:pt x="1473" y="19955"/>
                </a:cubicBezTo>
                <a:cubicBezTo>
                  <a:pt x="7216" y="19955"/>
                  <a:pt x="12921" y="21066"/>
                  <a:pt x="18616" y="21932"/>
                </a:cubicBezTo>
                <a:cubicBezTo>
                  <a:pt x="29387" y="23558"/>
                  <a:pt x="40279" y="24281"/>
                  <a:pt x="51147" y="25004"/>
                </a:cubicBezTo>
                <a:cubicBezTo>
                  <a:pt x="55786" y="25310"/>
                  <a:pt x="60432" y="25615"/>
                  <a:pt x="65079" y="25615"/>
                </a:cubicBezTo>
                <a:cubicBezTo>
                  <a:pt x="66299" y="25615"/>
                  <a:pt x="67519" y="25594"/>
                  <a:pt x="68739" y="25546"/>
                </a:cubicBezTo>
                <a:cubicBezTo>
                  <a:pt x="71462" y="25438"/>
                  <a:pt x="74185" y="25197"/>
                  <a:pt x="76896" y="24823"/>
                </a:cubicBezTo>
                <a:cubicBezTo>
                  <a:pt x="77486" y="24739"/>
                  <a:pt x="78101" y="24643"/>
                  <a:pt x="78595" y="24305"/>
                </a:cubicBezTo>
                <a:cubicBezTo>
                  <a:pt x="79197" y="23896"/>
                  <a:pt x="79522" y="23185"/>
                  <a:pt x="80016" y="22643"/>
                </a:cubicBezTo>
                <a:cubicBezTo>
                  <a:pt x="80366" y="22268"/>
                  <a:pt x="80847" y="21996"/>
                  <a:pt x="81338" y="21996"/>
                </a:cubicBezTo>
                <a:cubicBezTo>
                  <a:pt x="81541" y="21996"/>
                  <a:pt x="81746" y="22043"/>
                  <a:pt x="81944" y="22149"/>
                </a:cubicBezTo>
                <a:cubicBezTo>
                  <a:pt x="83029" y="20606"/>
                  <a:pt x="79462" y="18715"/>
                  <a:pt x="78342" y="18305"/>
                </a:cubicBezTo>
                <a:cubicBezTo>
                  <a:pt x="77795" y="18101"/>
                  <a:pt x="77197" y="17990"/>
                  <a:pt x="76608" y="17990"/>
                </a:cubicBezTo>
                <a:cubicBezTo>
                  <a:pt x="75599" y="17990"/>
                  <a:pt x="74613" y="18314"/>
                  <a:pt x="73944" y="19052"/>
                </a:cubicBezTo>
                <a:cubicBezTo>
                  <a:pt x="73578" y="18115"/>
                  <a:pt x="72568" y="17614"/>
                  <a:pt x="71573" y="17614"/>
                </a:cubicBezTo>
                <a:cubicBezTo>
                  <a:pt x="70764" y="17614"/>
                  <a:pt x="69966" y="17945"/>
                  <a:pt x="69534" y="18642"/>
                </a:cubicBezTo>
                <a:cubicBezTo>
                  <a:pt x="69388" y="18123"/>
                  <a:pt x="68842" y="17794"/>
                  <a:pt x="68317" y="17794"/>
                </a:cubicBezTo>
                <a:cubicBezTo>
                  <a:pt x="68063" y="17794"/>
                  <a:pt x="67815" y="17871"/>
                  <a:pt x="67618" y="18040"/>
                </a:cubicBezTo>
                <a:cubicBezTo>
                  <a:pt x="67627" y="17395"/>
                  <a:pt x="66983" y="16896"/>
                  <a:pt x="66370" y="16896"/>
                </a:cubicBezTo>
                <a:cubicBezTo>
                  <a:pt x="66158" y="16896"/>
                  <a:pt x="65951" y="16955"/>
                  <a:pt x="65775" y="17088"/>
                </a:cubicBezTo>
                <a:cubicBezTo>
                  <a:pt x="65775" y="15824"/>
                  <a:pt x="64565" y="14722"/>
                  <a:pt x="63314" y="14722"/>
                </a:cubicBezTo>
                <a:cubicBezTo>
                  <a:pt x="63158" y="14722"/>
                  <a:pt x="63002" y="14739"/>
                  <a:pt x="62847" y="14775"/>
                </a:cubicBezTo>
                <a:cubicBezTo>
                  <a:pt x="62753" y="13171"/>
                  <a:pt x="61238" y="11795"/>
                  <a:pt x="59639" y="11795"/>
                </a:cubicBezTo>
                <a:cubicBezTo>
                  <a:pt x="59592" y="11795"/>
                  <a:pt x="59544" y="11796"/>
                  <a:pt x="59497" y="11799"/>
                </a:cubicBezTo>
                <a:cubicBezTo>
                  <a:pt x="59006" y="9690"/>
                  <a:pt x="56844" y="8205"/>
                  <a:pt x="54708" y="8205"/>
                </a:cubicBezTo>
                <a:cubicBezTo>
                  <a:pt x="54122" y="8205"/>
                  <a:pt x="53538" y="8316"/>
                  <a:pt x="52991" y="8558"/>
                </a:cubicBezTo>
                <a:cubicBezTo>
                  <a:pt x="52690" y="7437"/>
                  <a:pt x="51690" y="6533"/>
                  <a:pt x="50545" y="6365"/>
                </a:cubicBezTo>
                <a:cubicBezTo>
                  <a:pt x="50398" y="6341"/>
                  <a:pt x="50250" y="6330"/>
                  <a:pt x="50102" y="6330"/>
                </a:cubicBezTo>
                <a:cubicBezTo>
                  <a:pt x="49095" y="6330"/>
                  <a:pt x="48089" y="6851"/>
                  <a:pt x="47533" y="7702"/>
                </a:cubicBezTo>
                <a:cubicBezTo>
                  <a:pt x="47258" y="7562"/>
                  <a:pt x="46963" y="7499"/>
                  <a:pt x="46667" y="7499"/>
                </a:cubicBezTo>
                <a:cubicBezTo>
                  <a:pt x="45354" y="7499"/>
                  <a:pt x="44013" y="8743"/>
                  <a:pt x="44219" y="10100"/>
                </a:cubicBezTo>
                <a:cubicBezTo>
                  <a:pt x="43911" y="9911"/>
                  <a:pt x="43559" y="9823"/>
                  <a:pt x="43204" y="9823"/>
                </a:cubicBezTo>
                <a:cubicBezTo>
                  <a:pt x="42339" y="9823"/>
                  <a:pt x="41458" y="10343"/>
                  <a:pt x="41159" y="11172"/>
                </a:cubicBezTo>
                <a:cubicBezTo>
                  <a:pt x="40688" y="10561"/>
                  <a:pt x="39916" y="10247"/>
                  <a:pt x="39147" y="10247"/>
                </a:cubicBezTo>
                <a:cubicBezTo>
                  <a:pt x="38521" y="10247"/>
                  <a:pt x="37896" y="10456"/>
                  <a:pt x="37436" y="10883"/>
                </a:cubicBezTo>
                <a:cubicBezTo>
                  <a:pt x="36855" y="10131"/>
                  <a:pt x="35904" y="9718"/>
                  <a:pt x="34960" y="9718"/>
                </a:cubicBezTo>
                <a:cubicBezTo>
                  <a:pt x="34437" y="9718"/>
                  <a:pt x="33915" y="9845"/>
                  <a:pt x="33460" y="10112"/>
                </a:cubicBezTo>
                <a:cubicBezTo>
                  <a:pt x="33641" y="8875"/>
                  <a:pt x="32429" y="7714"/>
                  <a:pt x="31224" y="7714"/>
                </a:cubicBezTo>
                <a:cubicBezTo>
                  <a:pt x="30985" y="7714"/>
                  <a:pt x="30747" y="7759"/>
                  <a:pt x="30520" y="7859"/>
                </a:cubicBezTo>
                <a:cubicBezTo>
                  <a:pt x="30200" y="6961"/>
                  <a:pt x="29233" y="6438"/>
                  <a:pt x="28293" y="6438"/>
                </a:cubicBezTo>
                <a:cubicBezTo>
                  <a:pt x="27744" y="6438"/>
                  <a:pt x="27204" y="6617"/>
                  <a:pt x="26809" y="7003"/>
                </a:cubicBezTo>
                <a:cubicBezTo>
                  <a:pt x="26740" y="5641"/>
                  <a:pt x="25350" y="4655"/>
                  <a:pt x="24027" y="4655"/>
                </a:cubicBezTo>
                <a:cubicBezTo>
                  <a:pt x="23501" y="4655"/>
                  <a:pt x="22986" y="4810"/>
                  <a:pt x="22568" y="5160"/>
                </a:cubicBezTo>
                <a:cubicBezTo>
                  <a:pt x="22254" y="4027"/>
                  <a:pt x="21917" y="2858"/>
                  <a:pt x="21146" y="1979"/>
                </a:cubicBezTo>
                <a:cubicBezTo>
                  <a:pt x="20586" y="1332"/>
                  <a:pt x="19734" y="881"/>
                  <a:pt x="18908" y="881"/>
                </a:cubicBezTo>
                <a:cubicBezTo>
                  <a:pt x="18596" y="881"/>
                  <a:pt x="18288" y="945"/>
                  <a:pt x="18001" y="1087"/>
                </a:cubicBezTo>
                <a:cubicBezTo>
                  <a:pt x="17854" y="238"/>
                  <a:pt x="16851" y="0"/>
                  <a:pt x="1594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9" name="Google Shape;1739;p39"/>
          <p:cNvSpPr/>
          <p:nvPr/>
        </p:nvSpPr>
        <p:spPr>
          <a:xfrm>
            <a:off x="8446115" y="4441277"/>
            <a:ext cx="392660" cy="726942"/>
          </a:xfrm>
          <a:custGeom>
            <a:avLst/>
            <a:gdLst/>
            <a:ahLst/>
            <a:cxnLst/>
            <a:rect l="l" t="t" r="r" b="b"/>
            <a:pathLst>
              <a:path w="10930" h="20235" extrusionOk="0">
                <a:moveTo>
                  <a:pt x="4194" y="1"/>
                </a:moveTo>
                <a:cubicBezTo>
                  <a:pt x="4178" y="1"/>
                  <a:pt x="4162" y="2"/>
                  <a:pt x="4146" y="5"/>
                </a:cubicBezTo>
                <a:cubicBezTo>
                  <a:pt x="3399" y="125"/>
                  <a:pt x="2881" y="1824"/>
                  <a:pt x="3146" y="3631"/>
                </a:cubicBezTo>
                <a:cubicBezTo>
                  <a:pt x="3351" y="5089"/>
                  <a:pt x="3953" y="6125"/>
                  <a:pt x="4170" y="6451"/>
                </a:cubicBezTo>
                <a:cubicBezTo>
                  <a:pt x="4218" y="7487"/>
                  <a:pt x="4314" y="8451"/>
                  <a:pt x="4447" y="9379"/>
                </a:cubicBezTo>
                <a:cubicBezTo>
                  <a:pt x="3902" y="8722"/>
                  <a:pt x="970" y="5231"/>
                  <a:pt x="212" y="5231"/>
                </a:cubicBezTo>
                <a:cubicBezTo>
                  <a:pt x="66" y="5231"/>
                  <a:pt x="0" y="5361"/>
                  <a:pt x="49" y="5668"/>
                </a:cubicBezTo>
                <a:cubicBezTo>
                  <a:pt x="362" y="7571"/>
                  <a:pt x="4001" y="9861"/>
                  <a:pt x="4580" y="10210"/>
                </a:cubicBezTo>
                <a:cubicBezTo>
                  <a:pt x="4869" y="11837"/>
                  <a:pt x="5278" y="13258"/>
                  <a:pt x="5736" y="14499"/>
                </a:cubicBezTo>
                <a:cubicBezTo>
                  <a:pt x="5102" y="13913"/>
                  <a:pt x="1825" y="10929"/>
                  <a:pt x="1146" y="10929"/>
                </a:cubicBezTo>
                <a:cubicBezTo>
                  <a:pt x="974" y="10929"/>
                  <a:pt x="969" y="11122"/>
                  <a:pt x="1218" y="11596"/>
                </a:cubicBezTo>
                <a:cubicBezTo>
                  <a:pt x="2423" y="13921"/>
                  <a:pt x="5483" y="15054"/>
                  <a:pt x="6025" y="15234"/>
                </a:cubicBezTo>
                <a:cubicBezTo>
                  <a:pt x="6616" y="16704"/>
                  <a:pt x="7254" y="17861"/>
                  <a:pt x="7785" y="18680"/>
                </a:cubicBezTo>
                <a:cubicBezTo>
                  <a:pt x="7107" y="18257"/>
                  <a:pt x="4175" y="16446"/>
                  <a:pt x="3226" y="16446"/>
                </a:cubicBezTo>
                <a:cubicBezTo>
                  <a:pt x="2959" y="16446"/>
                  <a:pt x="2849" y="16589"/>
                  <a:pt x="2989" y="16945"/>
                </a:cubicBezTo>
                <a:cubicBezTo>
                  <a:pt x="3640" y="18596"/>
                  <a:pt x="7712" y="19476"/>
                  <a:pt x="8423" y="19620"/>
                </a:cubicBezTo>
                <a:cubicBezTo>
                  <a:pt x="8700" y="19994"/>
                  <a:pt x="8881" y="20198"/>
                  <a:pt x="8881" y="20211"/>
                </a:cubicBezTo>
                <a:cubicBezTo>
                  <a:pt x="8905" y="20223"/>
                  <a:pt x="8929" y="20235"/>
                  <a:pt x="8953" y="20235"/>
                </a:cubicBezTo>
                <a:cubicBezTo>
                  <a:pt x="8965" y="20235"/>
                  <a:pt x="8977" y="20223"/>
                  <a:pt x="9001" y="20211"/>
                </a:cubicBezTo>
                <a:cubicBezTo>
                  <a:pt x="9026" y="20186"/>
                  <a:pt x="9026" y="20138"/>
                  <a:pt x="9001" y="20102"/>
                </a:cubicBezTo>
                <a:cubicBezTo>
                  <a:pt x="9001" y="20102"/>
                  <a:pt x="8833" y="19921"/>
                  <a:pt x="8580" y="19572"/>
                </a:cubicBezTo>
                <a:cubicBezTo>
                  <a:pt x="8905" y="19054"/>
                  <a:pt x="10929" y="15632"/>
                  <a:pt x="10170" y="13403"/>
                </a:cubicBezTo>
                <a:cubicBezTo>
                  <a:pt x="10058" y="13076"/>
                  <a:pt x="9936" y="12935"/>
                  <a:pt x="9808" y="12935"/>
                </a:cubicBezTo>
                <a:cubicBezTo>
                  <a:pt x="9052" y="12935"/>
                  <a:pt x="8096" y="17853"/>
                  <a:pt x="7941" y="18656"/>
                </a:cubicBezTo>
                <a:cubicBezTo>
                  <a:pt x="7568" y="18078"/>
                  <a:pt x="7134" y="17319"/>
                  <a:pt x="6688" y="16403"/>
                </a:cubicBezTo>
                <a:cubicBezTo>
                  <a:pt x="6519" y="16042"/>
                  <a:pt x="6339" y="15632"/>
                  <a:pt x="6158" y="15186"/>
                </a:cubicBezTo>
                <a:cubicBezTo>
                  <a:pt x="6519" y="14680"/>
                  <a:pt x="8628" y="11620"/>
                  <a:pt x="8170" y="9632"/>
                </a:cubicBezTo>
                <a:cubicBezTo>
                  <a:pt x="8104" y="9337"/>
                  <a:pt x="8013" y="9210"/>
                  <a:pt x="7904" y="9210"/>
                </a:cubicBezTo>
                <a:cubicBezTo>
                  <a:pt x="7272" y="9210"/>
                  <a:pt x="6047" y="13483"/>
                  <a:pt x="5821" y="14295"/>
                </a:cubicBezTo>
                <a:cubicBezTo>
                  <a:pt x="5399" y="13138"/>
                  <a:pt x="5013" y="11764"/>
                  <a:pt x="4736" y="10186"/>
                </a:cubicBezTo>
                <a:cubicBezTo>
                  <a:pt x="5206" y="9692"/>
                  <a:pt x="7941" y="6728"/>
                  <a:pt x="7519" y="4764"/>
                </a:cubicBezTo>
                <a:cubicBezTo>
                  <a:pt x="7457" y="4476"/>
                  <a:pt x="7357" y="4352"/>
                  <a:pt x="7231" y="4352"/>
                </a:cubicBezTo>
                <a:cubicBezTo>
                  <a:pt x="6507" y="4352"/>
                  <a:pt x="4920" y="8456"/>
                  <a:pt x="4592" y="9318"/>
                </a:cubicBezTo>
                <a:cubicBezTo>
                  <a:pt x="4459" y="8403"/>
                  <a:pt x="4363" y="7427"/>
                  <a:pt x="4327" y="6378"/>
                </a:cubicBezTo>
                <a:cubicBezTo>
                  <a:pt x="4483" y="5957"/>
                  <a:pt x="4857" y="4848"/>
                  <a:pt x="5025" y="3836"/>
                </a:cubicBezTo>
                <a:cubicBezTo>
                  <a:pt x="5238" y="2610"/>
                  <a:pt x="4908" y="1"/>
                  <a:pt x="419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0" name="Google Shape;1740;p39"/>
          <p:cNvSpPr/>
          <p:nvPr/>
        </p:nvSpPr>
        <p:spPr>
          <a:xfrm flipH="1">
            <a:off x="8838765" y="4431620"/>
            <a:ext cx="319230" cy="746270"/>
          </a:xfrm>
          <a:custGeom>
            <a:avLst/>
            <a:gdLst/>
            <a:ahLst/>
            <a:cxnLst/>
            <a:rect l="l" t="t" r="r" b="b"/>
            <a:pathLst>
              <a:path w="8886" h="20773" extrusionOk="0">
                <a:moveTo>
                  <a:pt x="5257" y="0"/>
                </a:moveTo>
                <a:cubicBezTo>
                  <a:pt x="4505" y="0"/>
                  <a:pt x="3679" y="1552"/>
                  <a:pt x="3584" y="3350"/>
                </a:cubicBezTo>
                <a:cubicBezTo>
                  <a:pt x="3511" y="4832"/>
                  <a:pt x="3897" y="5953"/>
                  <a:pt x="4054" y="6326"/>
                </a:cubicBezTo>
                <a:cubicBezTo>
                  <a:pt x="3885" y="7339"/>
                  <a:pt x="3789" y="8314"/>
                  <a:pt x="3740" y="9242"/>
                </a:cubicBezTo>
                <a:cubicBezTo>
                  <a:pt x="3329" y="8481"/>
                  <a:pt x="1064" y="4347"/>
                  <a:pt x="366" y="4347"/>
                </a:cubicBezTo>
                <a:cubicBezTo>
                  <a:pt x="246" y="4347"/>
                  <a:pt x="172" y="4468"/>
                  <a:pt x="162" y="4748"/>
                </a:cubicBezTo>
                <a:cubicBezTo>
                  <a:pt x="102" y="6676"/>
                  <a:pt x="3210" y="9628"/>
                  <a:pt x="3716" y="10098"/>
                </a:cubicBezTo>
                <a:cubicBezTo>
                  <a:pt x="3680" y="11736"/>
                  <a:pt x="3801" y="13218"/>
                  <a:pt x="4005" y="14520"/>
                </a:cubicBezTo>
                <a:cubicBezTo>
                  <a:pt x="3487" y="13805"/>
                  <a:pt x="771" y="10114"/>
                  <a:pt x="167" y="10114"/>
                </a:cubicBezTo>
                <a:cubicBezTo>
                  <a:pt x="27" y="10114"/>
                  <a:pt x="0" y="10310"/>
                  <a:pt x="138" y="10784"/>
                </a:cubicBezTo>
                <a:cubicBezTo>
                  <a:pt x="873" y="13303"/>
                  <a:pt x="3656" y="15014"/>
                  <a:pt x="4138" y="15303"/>
                </a:cubicBezTo>
                <a:cubicBezTo>
                  <a:pt x="4439" y="16857"/>
                  <a:pt x="4837" y="18110"/>
                  <a:pt x="5186" y="19026"/>
                </a:cubicBezTo>
                <a:cubicBezTo>
                  <a:pt x="4589" y="18449"/>
                  <a:pt x="1888" y="15925"/>
                  <a:pt x="1060" y="15925"/>
                </a:cubicBezTo>
                <a:cubicBezTo>
                  <a:pt x="869" y="15925"/>
                  <a:pt x="778" y="16061"/>
                  <a:pt x="837" y="16387"/>
                </a:cubicBezTo>
                <a:cubicBezTo>
                  <a:pt x="1138" y="18122"/>
                  <a:pt x="4969" y="19785"/>
                  <a:pt x="5632" y="20074"/>
                </a:cubicBezTo>
                <a:cubicBezTo>
                  <a:pt x="5837" y="20496"/>
                  <a:pt x="5969" y="20725"/>
                  <a:pt x="5981" y="20737"/>
                </a:cubicBezTo>
                <a:cubicBezTo>
                  <a:pt x="5994" y="20749"/>
                  <a:pt x="6018" y="20773"/>
                  <a:pt x="6030" y="20773"/>
                </a:cubicBezTo>
                <a:cubicBezTo>
                  <a:pt x="6054" y="20773"/>
                  <a:pt x="6066" y="20773"/>
                  <a:pt x="6090" y="20761"/>
                </a:cubicBezTo>
                <a:cubicBezTo>
                  <a:pt x="6126" y="20737"/>
                  <a:pt x="6138" y="20689"/>
                  <a:pt x="6114" y="20652"/>
                </a:cubicBezTo>
                <a:cubicBezTo>
                  <a:pt x="6102" y="20652"/>
                  <a:pt x="5981" y="20436"/>
                  <a:pt x="5801" y="20050"/>
                </a:cubicBezTo>
                <a:cubicBezTo>
                  <a:pt x="6222" y="19604"/>
                  <a:pt x="8885" y="16652"/>
                  <a:pt x="8572" y="14315"/>
                </a:cubicBezTo>
                <a:cubicBezTo>
                  <a:pt x="8522" y="13941"/>
                  <a:pt x="8417" y="13781"/>
                  <a:pt x="8273" y="13781"/>
                </a:cubicBezTo>
                <a:cubicBezTo>
                  <a:pt x="7508" y="13781"/>
                  <a:pt x="5659" y="18287"/>
                  <a:pt x="5355" y="19038"/>
                </a:cubicBezTo>
                <a:cubicBezTo>
                  <a:pt x="5102" y="18387"/>
                  <a:pt x="4813" y="17568"/>
                  <a:pt x="4572" y="16568"/>
                </a:cubicBezTo>
                <a:cubicBezTo>
                  <a:pt x="4475" y="16182"/>
                  <a:pt x="4379" y="15749"/>
                  <a:pt x="4283" y="15279"/>
                </a:cubicBezTo>
                <a:cubicBezTo>
                  <a:pt x="4740" y="14845"/>
                  <a:pt x="7403" y="12266"/>
                  <a:pt x="7355" y="10218"/>
                </a:cubicBezTo>
                <a:cubicBezTo>
                  <a:pt x="7345" y="9890"/>
                  <a:pt x="7267" y="9750"/>
                  <a:pt x="7142" y="9750"/>
                </a:cubicBezTo>
                <a:cubicBezTo>
                  <a:pt x="6481" y="9750"/>
                  <a:pt x="4500" y="13600"/>
                  <a:pt x="4126" y="14339"/>
                </a:cubicBezTo>
                <a:cubicBezTo>
                  <a:pt x="3945" y="13122"/>
                  <a:pt x="3837" y="11688"/>
                  <a:pt x="3861" y="10098"/>
                </a:cubicBezTo>
                <a:cubicBezTo>
                  <a:pt x="4427" y="9700"/>
                  <a:pt x="7680" y="7326"/>
                  <a:pt x="7656" y="5326"/>
                </a:cubicBezTo>
                <a:cubicBezTo>
                  <a:pt x="7652" y="5000"/>
                  <a:pt x="7564" y="4861"/>
                  <a:pt x="7416" y="4861"/>
                </a:cubicBezTo>
                <a:cubicBezTo>
                  <a:pt x="6664" y="4861"/>
                  <a:pt x="4380" y="8453"/>
                  <a:pt x="3897" y="9218"/>
                </a:cubicBezTo>
                <a:cubicBezTo>
                  <a:pt x="3945" y="8290"/>
                  <a:pt x="4042" y="7314"/>
                  <a:pt x="4210" y="6290"/>
                </a:cubicBezTo>
                <a:cubicBezTo>
                  <a:pt x="4451" y="5893"/>
                  <a:pt x="5042" y="4893"/>
                  <a:pt x="5403" y="3929"/>
                </a:cubicBezTo>
                <a:cubicBezTo>
                  <a:pt x="5849" y="2736"/>
                  <a:pt x="6042" y="25"/>
                  <a:pt x="5283" y="1"/>
                </a:cubicBezTo>
                <a:cubicBezTo>
                  <a:pt x="5274" y="0"/>
                  <a:pt x="5265" y="0"/>
                  <a:pt x="525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5">
    <p:spTree>
      <p:nvGrpSpPr>
        <p:cNvPr id="1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41"/>
          <p:cNvSpPr/>
          <p:nvPr/>
        </p:nvSpPr>
        <p:spPr>
          <a:xfrm>
            <a:off x="-22137" y="4687700"/>
            <a:ext cx="9144031" cy="574438"/>
          </a:xfrm>
          <a:custGeom>
            <a:avLst/>
            <a:gdLst/>
            <a:ahLst/>
            <a:cxnLst/>
            <a:rect l="l" t="t" r="r" b="b"/>
            <a:pathLst>
              <a:path w="150612" h="29383" extrusionOk="0">
                <a:moveTo>
                  <a:pt x="92434" y="1"/>
                </a:moveTo>
                <a:cubicBezTo>
                  <a:pt x="61606" y="1"/>
                  <a:pt x="30854" y="4825"/>
                  <a:pt x="1" y="6441"/>
                </a:cubicBezTo>
                <a:lnTo>
                  <a:pt x="1" y="29382"/>
                </a:lnTo>
                <a:lnTo>
                  <a:pt x="150611" y="29382"/>
                </a:lnTo>
                <a:lnTo>
                  <a:pt x="150611" y="6019"/>
                </a:lnTo>
                <a:cubicBezTo>
                  <a:pt x="135888" y="3321"/>
                  <a:pt x="121080" y="1128"/>
                  <a:pt x="106139" y="344"/>
                </a:cubicBezTo>
                <a:cubicBezTo>
                  <a:pt x="101569" y="107"/>
                  <a:pt x="97000" y="1"/>
                  <a:pt x="9243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22" name="Google Shape;1822;p41"/>
          <p:cNvGrpSpPr/>
          <p:nvPr/>
        </p:nvGrpSpPr>
        <p:grpSpPr>
          <a:xfrm>
            <a:off x="-25749" y="4938525"/>
            <a:ext cx="9151213" cy="264200"/>
            <a:chOff x="-3612" y="4938525"/>
            <a:chExt cx="9151213" cy="264200"/>
          </a:xfrm>
        </p:grpSpPr>
        <p:sp>
          <p:nvSpPr>
            <p:cNvPr id="1823" name="Google Shape;1823;p41"/>
            <p:cNvSpPr/>
            <p:nvPr/>
          </p:nvSpPr>
          <p:spPr>
            <a:xfrm>
              <a:off x="-3612" y="4938525"/>
              <a:ext cx="9144000" cy="97200"/>
            </a:xfrm>
            <a:prstGeom prst="rect">
              <a:avLst/>
            </a:prstGeom>
            <a:solidFill>
              <a:srgbClr val="F9C3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41"/>
            <p:cNvSpPr/>
            <p:nvPr/>
          </p:nvSpPr>
          <p:spPr>
            <a:xfrm>
              <a:off x="3600" y="5105525"/>
              <a:ext cx="9144000" cy="97200"/>
            </a:xfrm>
            <a:prstGeom prst="rect">
              <a:avLst/>
            </a:prstGeom>
            <a:solidFill>
              <a:srgbClr val="F9C3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25" name="Google Shape;1825;p41"/>
          <p:cNvSpPr/>
          <p:nvPr/>
        </p:nvSpPr>
        <p:spPr>
          <a:xfrm rot="-184387">
            <a:off x="-139583" y="4333840"/>
            <a:ext cx="2175998" cy="671310"/>
          </a:xfrm>
          <a:custGeom>
            <a:avLst/>
            <a:gdLst/>
            <a:ahLst/>
            <a:cxnLst/>
            <a:rect l="l" t="t" r="r" b="b"/>
            <a:pathLst>
              <a:path w="83029" h="25615" extrusionOk="0">
                <a:moveTo>
                  <a:pt x="15949" y="0"/>
                </a:moveTo>
                <a:cubicBezTo>
                  <a:pt x="15815" y="0"/>
                  <a:pt x="15682" y="6"/>
                  <a:pt x="15555" y="15"/>
                </a:cubicBezTo>
                <a:cubicBezTo>
                  <a:pt x="12892" y="196"/>
                  <a:pt x="9808" y="654"/>
                  <a:pt x="8507" y="2979"/>
                </a:cubicBezTo>
                <a:cubicBezTo>
                  <a:pt x="8300" y="2880"/>
                  <a:pt x="8080" y="2835"/>
                  <a:pt x="7859" y="2835"/>
                </a:cubicBezTo>
                <a:cubicBezTo>
                  <a:pt x="6874" y="2835"/>
                  <a:pt x="5881" y="3736"/>
                  <a:pt x="5988" y="4749"/>
                </a:cubicBezTo>
                <a:lnTo>
                  <a:pt x="5988" y="4749"/>
                </a:lnTo>
                <a:cubicBezTo>
                  <a:pt x="5968" y="4556"/>
                  <a:pt x="5757" y="4481"/>
                  <a:pt x="5443" y="4481"/>
                </a:cubicBezTo>
                <a:cubicBezTo>
                  <a:pt x="4449" y="4481"/>
                  <a:pt x="2428" y="5239"/>
                  <a:pt x="2181" y="5413"/>
                </a:cubicBezTo>
                <a:cubicBezTo>
                  <a:pt x="1036" y="6220"/>
                  <a:pt x="1109" y="7798"/>
                  <a:pt x="904" y="9124"/>
                </a:cubicBezTo>
                <a:cubicBezTo>
                  <a:pt x="338" y="12714"/>
                  <a:pt x="36" y="16341"/>
                  <a:pt x="0" y="19980"/>
                </a:cubicBezTo>
                <a:cubicBezTo>
                  <a:pt x="492" y="19963"/>
                  <a:pt x="983" y="19955"/>
                  <a:pt x="1473" y="19955"/>
                </a:cubicBezTo>
                <a:cubicBezTo>
                  <a:pt x="7216" y="19955"/>
                  <a:pt x="12921" y="21066"/>
                  <a:pt x="18616" y="21932"/>
                </a:cubicBezTo>
                <a:cubicBezTo>
                  <a:pt x="29387" y="23558"/>
                  <a:pt x="40279" y="24281"/>
                  <a:pt x="51147" y="25004"/>
                </a:cubicBezTo>
                <a:cubicBezTo>
                  <a:pt x="55786" y="25310"/>
                  <a:pt x="60432" y="25615"/>
                  <a:pt x="65079" y="25615"/>
                </a:cubicBezTo>
                <a:cubicBezTo>
                  <a:pt x="66299" y="25615"/>
                  <a:pt x="67519" y="25594"/>
                  <a:pt x="68739" y="25546"/>
                </a:cubicBezTo>
                <a:cubicBezTo>
                  <a:pt x="71462" y="25438"/>
                  <a:pt x="74185" y="25197"/>
                  <a:pt x="76896" y="24823"/>
                </a:cubicBezTo>
                <a:cubicBezTo>
                  <a:pt x="77486" y="24739"/>
                  <a:pt x="78101" y="24643"/>
                  <a:pt x="78595" y="24305"/>
                </a:cubicBezTo>
                <a:cubicBezTo>
                  <a:pt x="79197" y="23896"/>
                  <a:pt x="79522" y="23185"/>
                  <a:pt x="80016" y="22643"/>
                </a:cubicBezTo>
                <a:cubicBezTo>
                  <a:pt x="80366" y="22268"/>
                  <a:pt x="80847" y="21996"/>
                  <a:pt x="81338" y="21996"/>
                </a:cubicBezTo>
                <a:cubicBezTo>
                  <a:pt x="81541" y="21996"/>
                  <a:pt x="81746" y="22043"/>
                  <a:pt x="81944" y="22149"/>
                </a:cubicBezTo>
                <a:cubicBezTo>
                  <a:pt x="83029" y="20606"/>
                  <a:pt x="79462" y="18715"/>
                  <a:pt x="78342" y="18305"/>
                </a:cubicBezTo>
                <a:cubicBezTo>
                  <a:pt x="77795" y="18101"/>
                  <a:pt x="77197" y="17990"/>
                  <a:pt x="76608" y="17990"/>
                </a:cubicBezTo>
                <a:cubicBezTo>
                  <a:pt x="75599" y="17990"/>
                  <a:pt x="74613" y="18314"/>
                  <a:pt x="73944" y="19052"/>
                </a:cubicBezTo>
                <a:cubicBezTo>
                  <a:pt x="73578" y="18115"/>
                  <a:pt x="72568" y="17614"/>
                  <a:pt x="71573" y="17614"/>
                </a:cubicBezTo>
                <a:cubicBezTo>
                  <a:pt x="70764" y="17614"/>
                  <a:pt x="69966" y="17945"/>
                  <a:pt x="69534" y="18642"/>
                </a:cubicBezTo>
                <a:cubicBezTo>
                  <a:pt x="69388" y="18123"/>
                  <a:pt x="68842" y="17794"/>
                  <a:pt x="68317" y="17794"/>
                </a:cubicBezTo>
                <a:cubicBezTo>
                  <a:pt x="68063" y="17794"/>
                  <a:pt x="67815" y="17871"/>
                  <a:pt x="67618" y="18040"/>
                </a:cubicBezTo>
                <a:cubicBezTo>
                  <a:pt x="67627" y="17395"/>
                  <a:pt x="66983" y="16896"/>
                  <a:pt x="66370" y="16896"/>
                </a:cubicBezTo>
                <a:cubicBezTo>
                  <a:pt x="66158" y="16896"/>
                  <a:pt x="65951" y="16955"/>
                  <a:pt x="65775" y="17088"/>
                </a:cubicBezTo>
                <a:cubicBezTo>
                  <a:pt x="65775" y="15824"/>
                  <a:pt x="64565" y="14722"/>
                  <a:pt x="63314" y="14722"/>
                </a:cubicBezTo>
                <a:cubicBezTo>
                  <a:pt x="63158" y="14722"/>
                  <a:pt x="63002" y="14739"/>
                  <a:pt x="62847" y="14775"/>
                </a:cubicBezTo>
                <a:cubicBezTo>
                  <a:pt x="62753" y="13171"/>
                  <a:pt x="61238" y="11795"/>
                  <a:pt x="59639" y="11795"/>
                </a:cubicBezTo>
                <a:cubicBezTo>
                  <a:pt x="59592" y="11795"/>
                  <a:pt x="59544" y="11796"/>
                  <a:pt x="59497" y="11799"/>
                </a:cubicBezTo>
                <a:cubicBezTo>
                  <a:pt x="59006" y="9690"/>
                  <a:pt x="56844" y="8205"/>
                  <a:pt x="54708" y="8205"/>
                </a:cubicBezTo>
                <a:cubicBezTo>
                  <a:pt x="54122" y="8205"/>
                  <a:pt x="53538" y="8316"/>
                  <a:pt x="52991" y="8558"/>
                </a:cubicBezTo>
                <a:cubicBezTo>
                  <a:pt x="52690" y="7437"/>
                  <a:pt x="51690" y="6533"/>
                  <a:pt x="50545" y="6365"/>
                </a:cubicBezTo>
                <a:cubicBezTo>
                  <a:pt x="50398" y="6341"/>
                  <a:pt x="50250" y="6330"/>
                  <a:pt x="50102" y="6330"/>
                </a:cubicBezTo>
                <a:cubicBezTo>
                  <a:pt x="49095" y="6330"/>
                  <a:pt x="48089" y="6851"/>
                  <a:pt x="47533" y="7702"/>
                </a:cubicBezTo>
                <a:cubicBezTo>
                  <a:pt x="47258" y="7562"/>
                  <a:pt x="46963" y="7499"/>
                  <a:pt x="46667" y="7499"/>
                </a:cubicBezTo>
                <a:cubicBezTo>
                  <a:pt x="45354" y="7499"/>
                  <a:pt x="44013" y="8743"/>
                  <a:pt x="44219" y="10100"/>
                </a:cubicBezTo>
                <a:cubicBezTo>
                  <a:pt x="43911" y="9911"/>
                  <a:pt x="43559" y="9823"/>
                  <a:pt x="43204" y="9823"/>
                </a:cubicBezTo>
                <a:cubicBezTo>
                  <a:pt x="42339" y="9823"/>
                  <a:pt x="41458" y="10343"/>
                  <a:pt x="41159" y="11172"/>
                </a:cubicBezTo>
                <a:cubicBezTo>
                  <a:pt x="40688" y="10561"/>
                  <a:pt x="39916" y="10247"/>
                  <a:pt x="39147" y="10247"/>
                </a:cubicBezTo>
                <a:cubicBezTo>
                  <a:pt x="38521" y="10247"/>
                  <a:pt x="37896" y="10456"/>
                  <a:pt x="37436" y="10883"/>
                </a:cubicBezTo>
                <a:cubicBezTo>
                  <a:pt x="36855" y="10131"/>
                  <a:pt x="35904" y="9718"/>
                  <a:pt x="34960" y="9718"/>
                </a:cubicBezTo>
                <a:cubicBezTo>
                  <a:pt x="34437" y="9718"/>
                  <a:pt x="33915" y="9845"/>
                  <a:pt x="33460" y="10112"/>
                </a:cubicBezTo>
                <a:cubicBezTo>
                  <a:pt x="33641" y="8875"/>
                  <a:pt x="32429" y="7714"/>
                  <a:pt x="31224" y="7714"/>
                </a:cubicBezTo>
                <a:cubicBezTo>
                  <a:pt x="30985" y="7714"/>
                  <a:pt x="30747" y="7759"/>
                  <a:pt x="30520" y="7859"/>
                </a:cubicBezTo>
                <a:cubicBezTo>
                  <a:pt x="30200" y="6961"/>
                  <a:pt x="29233" y="6438"/>
                  <a:pt x="28293" y="6438"/>
                </a:cubicBezTo>
                <a:cubicBezTo>
                  <a:pt x="27744" y="6438"/>
                  <a:pt x="27204" y="6617"/>
                  <a:pt x="26809" y="7003"/>
                </a:cubicBezTo>
                <a:cubicBezTo>
                  <a:pt x="26740" y="5641"/>
                  <a:pt x="25350" y="4655"/>
                  <a:pt x="24027" y="4655"/>
                </a:cubicBezTo>
                <a:cubicBezTo>
                  <a:pt x="23501" y="4655"/>
                  <a:pt x="22986" y="4810"/>
                  <a:pt x="22568" y="5160"/>
                </a:cubicBezTo>
                <a:cubicBezTo>
                  <a:pt x="22254" y="4027"/>
                  <a:pt x="21917" y="2858"/>
                  <a:pt x="21146" y="1979"/>
                </a:cubicBezTo>
                <a:cubicBezTo>
                  <a:pt x="20586" y="1332"/>
                  <a:pt x="19734" y="881"/>
                  <a:pt x="18908" y="881"/>
                </a:cubicBezTo>
                <a:cubicBezTo>
                  <a:pt x="18596" y="881"/>
                  <a:pt x="18288" y="945"/>
                  <a:pt x="18001" y="1087"/>
                </a:cubicBezTo>
                <a:cubicBezTo>
                  <a:pt x="17854" y="238"/>
                  <a:pt x="16851" y="0"/>
                  <a:pt x="1594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6" name="Google Shape;1826;p41"/>
          <p:cNvSpPr/>
          <p:nvPr/>
        </p:nvSpPr>
        <p:spPr>
          <a:xfrm flipH="1">
            <a:off x="-25769" y="4622522"/>
            <a:ext cx="3487045" cy="384020"/>
          </a:xfrm>
          <a:custGeom>
            <a:avLst/>
            <a:gdLst/>
            <a:ahLst/>
            <a:cxnLst/>
            <a:rect l="l" t="t" r="r" b="b"/>
            <a:pathLst>
              <a:path w="46726" h="5146" extrusionOk="0">
                <a:moveTo>
                  <a:pt x="458" y="1097"/>
                </a:moveTo>
                <a:cubicBezTo>
                  <a:pt x="1952" y="1687"/>
                  <a:pt x="3205" y="2193"/>
                  <a:pt x="4241" y="2603"/>
                </a:cubicBezTo>
                <a:cubicBezTo>
                  <a:pt x="2518" y="3277"/>
                  <a:pt x="1048" y="3856"/>
                  <a:pt x="458" y="4073"/>
                </a:cubicBezTo>
                <a:lnTo>
                  <a:pt x="458" y="1097"/>
                </a:lnTo>
                <a:close/>
                <a:moveTo>
                  <a:pt x="9254" y="1097"/>
                </a:moveTo>
                <a:lnTo>
                  <a:pt x="9254" y="4073"/>
                </a:lnTo>
                <a:cubicBezTo>
                  <a:pt x="8663" y="3856"/>
                  <a:pt x="7193" y="3277"/>
                  <a:pt x="5470" y="2603"/>
                </a:cubicBezTo>
                <a:cubicBezTo>
                  <a:pt x="6507" y="2193"/>
                  <a:pt x="7760" y="1687"/>
                  <a:pt x="9254" y="1097"/>
                </a:cubicBezTo>
                <a:close/>
                <a:moveTo>
                  <a:pt x="9712" y="1097"/>
                </a:moveTo>
                <a:cubicBezTo>
                  <a:pt x="11206" y="1687"/>
                  <a:pt x="12459" y="2193"/>
                  <a:pt x="13495" y="2603"/>
                </a:cubicBezTo>
                <a:cubicBezTo>
                  <a:pt x="11772" y="3277"/>
                  <a:pt x="10302" y="3856"/>
                  <a:pt x="9712" y="4073"/>
                </a:cubicBezTo>
                <a:lnTo>
                  <a:pt x="9712" y="1097"/>
                </a:lnTo>
                <a:close/>
                <a:moveTo>
                  <a:pt x="18507" y="1097"/>
                </a:moveTo>
                <a:lnTo>
                  <a:pt x="18507" y="4073"/>
                </a:lnTo>
                <a:cubicBezTo>
                  <a:pt x="17917" y="3856"/>
                  <a:pt x="16447" y="3277"/>
                  <a:pt x="14724" y="2603"/>
                </a:cubicBezTo>
                <a:cubicBezTo>
                  <a:pt x="15760" y="2193"/>
                  <a:pt x="17013" y="1687"/>
                  <a:pt x="18507" y="1097"/>
                </a:cubicBezTo>
                <a:close/>
                <a:moveTo>
                  <a:pt x="18965" y="1097"/>
                </a:moveTo>
                <a:cubicBezTo>
                  <a:pt x="20459" y="1687"/>
                  <a:pt x="21712" y="2193"/>
                  <a:pt x="22748" y="2603"/>
                </a:cubicBezTo>
                <a:cubicBezTo>
                  <a:pt x="21025" y="3277"/>
                  <a:pt x="19555" y="3856"/>
                  <a:pt x="18965" y="4073"/>
                </a:cubicBezTo>
                <a:lnTo>
                  <a:pt x="18965" y="1097"/>
                </a:lnTo>
                <a:close/>
                <a:moveTo>
                  <a:pt x="27761" y="1097"/>
                </a:moveTo>
                <a:lnTo>
                  <a:pt x="27761" y="4073"/>
                </a:lnTo>
                <a:cubicBezTo>
                  <a:pt x="27170" y="3856"/>
                  <a:pt x="25700" y="3277"/>
                  <a:pt x="23977" y="2603"/>
                </a:cubicBezTo>
                <a:cubicBezTo>
                  <a:pt x="25014" y="2193"/>
                  <a:pt x="26267" y="1687"/>
                  <a:pt x="27761" y="1097"/>
                </a:cubicBezTo>
                <a:close/>
                <a:moveTo>
                  <a:pt x="28219" y="1097"/>
                </a:moveTo>
                <a:cubicBezTo>
                  <a:pt x="29713" y="1687"/>
                  <a:pt x="30966" y="2193"/>
                  <a:pt x="32002" y="2603"/>
                </a:cubicBezTo>
                <a:cubicBezTo>
                  <a:pt x="30279" y="3277"/>
                  <a:pt x="28809" y="3856"/>
                  <a:pt x="28219" y="4073"/>
                </a:cubicBezTo>
                <a:lnTo>
                  <a:pt x="28219" y="1097"/>
                </a:lnTo>
                <a:close/>
                <a:moveTo>
                  <a:pt x="37014" y="1097"/>
                </a:moveTo>
                <a:lnTo>
                  <a:pt x="37014" y="4073"/>
                </a:lnTo>
                <a:cubicBezTo>
                  <a:pt x="36424" y="3856"/>
                  <a:pt x="34954" y="3277"/>
                  <a:pt x="33231" y="2603"/>
                </a:cubicBezTo>
                <a:cubicBezTo>
                  <a:pt x="34267" y="2193"/>
                  <a:pt x="35520" y="1687"/>
                  <a:pt x="37014" y="1097"/>
                </a:cubicBezTo>
                <a:close/>
                <a:moveTo>
                  <a:pt x="37472" y="1097"/>
                </a:moveTo>
                <a:cubicBezTo>
                  <a:pt x="38966" y="1687"/>
                  <a:pt x="40219" y="2193"/>
                  <a:pt x="41255" y="2603"/>
                </a:cubicBezTo>
                <a:cubicBezTo>
                  <a:pt x="39532" y="3277"/>
                  <a:pt x="38062" y="3856"/>
                  <a:pt x="37472" y="4073"/>
                </a:cubicBezTo>
                <a:lnTo>
                  <a:pt x="37472" y="1097"/>
                </a:lnTo>
                <a:close/>
                <a:moveTo>
                  <a:pt x="46268" y="1097"/>
                </a:moveTo>
                <a:lnTo>
                  <a:pt x="46268" y="4073"/>
                </a:lnTo>
                <a:cubicBezTo>
                  <a:pt x="45677" y="3856"/>
                  <a:pt x="44207" y="3277"/>
                  <a:pt x="42484" y="2603"/>
                </a:cubicBezTo>
                <a:cubicBezTo>
                  <a:pt x="43521" y="2193"/>
                  <a:pt x="44774" y="1687"/>
                  <a:pt x="46268" y="1097"/>
                </a:cubicBezTo>
                <a:close/>
                <a:moveTo>
                  <a:pt x="0" y="0"/>
                </a:moveTo>
                <a:lnTo>
                  <a:pt x="0" y="5145"/>
                </a:lnTo>
                <a:lnTo>
                  <a:pt x="458" y="5145"/>
                </a:lnTo>
                <a:lnTo>
                  <a:pt x="458" y="4543"/>
                </a:lnTo>
                <a:cubicBezTo>
                  <a:pt x="832" y="4410"/>
                  <a:pt x="1880" y="4024"/>
                  <a:pt x="4856" y="2844"/>
                </a:cubicBezTo>
                <a:cubicBezTo>
                  <a:pt x="7832" y="4024"/>
                  <a:pt x="8880" y="4410"/>
                  <a:pt x="9254" y="4543"/>
                </a:cubicBezTo>
                <a:lnTo>
                  <a:pt x="9254" y="5145"/>
                </a:lnTo>
                <a:lnTo>
                  <a:pt x="9712" y="5145"/>
                </a:lnTo>
                <a:lnTo>
                  <a:pt x="9712" y="4543"/>
                </a:lnTo>
                <a:cubicBezTo>
                  <a:pt x="10085" y="4410"/>
                  <a:pt x="11133" y="4024"/>
                  <a:pt x="14109" y="2844"/>
                </a:cubicBezTo>
                <a:cubicBezTo>
                  <a:pt x="17085" y="4024"/>
                  <a:pt x="18134" y="4410"/>
                  <a:pt x="18507" y="4543"/>
                </a:cubicBezTo>
                <a:lnTo>
                  <a:pt x="18507" y="5145"/>
                </a:lnTo>
                <a:lnTo>
                  <a:pt x="18965" y="5145"/>
                </a:lnTo>
                <a:lnTo>
                  <a:pt x="18965" y="4543"/>
                </a:lnTo>
                <a:cubicBezTo>
                  <a:pt x="19339" y="4410"/>
                  <a:pt x="20387" y="4024"/>
                  <a:pt x="23363" y="2844"/>
                </a:cubicBezTo>
                <a:cubicBezTo>
                  <a:pt x="26339" y="4024"/>
                  <a:pt x="27387" y="4410"/>
                  <a:pt x="27761" y="4543"/>
                </a:cubicBezTo>
                <a:lnTo>
                  <a:pt x="27761" y="5145"/>
                </a:lnTo>
                <a:lnTo>
                  <a:pt x="28219" y="5145"/>
                </a:lnTo>
                <a:lnTo>
                  <a:pt x="28219" y="4543"/>
                </a:lnTo>
                <a:cubicBezTo>
                  <a:pt x="28592" y="4410"/>
                  <a:pt x="29640" y="4024"/>
                  <a:pt x="32616" y="2844"/>
                </a:cubicBezTo>
                <a:cubicBezTo>
                  <a:pt x="35592" y="4024"/>
                  <a:pt x="36641" y="4410"/>
                  <a:pt x="37014" y="4543"/>
                </a:cubicBezTo>
                <a:lnTo>
                  <a:pt x="37014" y="5145"/>
                </a:lnTo>
                <a:lnTo>
                  <a:pt x="37472" y="5145"/>
                </a:lnTo>
                <a:lnTo>
                  <a:pt x="37472" y="4543"/>
                </a:lnTo>
                <a:cubicBezTo>
                  <a:pt x="37846" y="4410"/>
                  <a:pt x="38894" y="4024"/>
                  <a:pt x="41870" y="2844"/>
                </a:cubicBezTo>
                <a:cubicBezTo>
                  <a:pt x="44846" y="4024"/>
                  <a:pt x="45894" y="4410"/>
                  <a:pt x="46268" y="4543"/>
                </a:cubicBezTo>
                <a:lnTo>
                  <a:pt x="46268" y="5145"/>
                </a:lnTo>
                <a:lnTo>
                  <a:pt x="46726" y="5145"/>
                </a:lnTo>
                <a:lnTo>
                  <a:pt x="46726" y="0"/>
                </a:lnTo>
                <a:lnTo>
                  <a:pt x="46268" y="0"/>
                </a:lnTo>
                <a:lnTo>
                  <a:pt x="46268" y="603"/>
                </a:lnTo>
                <a:cubicBezTo>
                  <a:pt x="44930" y="1145"/>
                  <a:pt x="43340" y="1771"/>
                  <a:pt x="41870" y="2362"/>
                </a:cubicBezTo>
                <a:cubicBezTo>
                  <a:pt x="40400" y="1771"/>
                  <a:pt x="38810" y="1145"/>
                  <a:pt x="37472" y="603"/>
                </a:cubicBezTo>
                <a:lnTo>
                  <a:pt x="37472" y="0"/>
                </a:lnTo>
                <a:lnTo>
                  <a:pt x="37014" y="0"/>
                </a:lnTo>
                <a:lnTo>
                  <a:pt x="37014" y="603"/>
                </a:lnTo>
                <a:cubicBezTo>
                  <a:pt x="35677" y="1145"/>
                  <a:pt x="34086" y="1771"/>
                  <a:pt x="32616" y="2362"/>
                </a:cubicBezTo>
                <a:cubicBezTo>
                  <a:pt x="31146" y="1771"/>
                  <a:pt x="29556" y="1145"/>
                  <a:pt x="28219" y="603"/>
                </a:cubicBezTo>
                <a:lnTo>
                  <a:pt x="28219" y="0"/>
                </a:lnTo>
                <a:lnTo>
                  <a:pt x="27761" y="0"/>
                </a:lnTo>
                <a:lnTo>
                  <a:pt x="27761" y="603"/>
                </a:lnTo>
                <a:cubicBezTo>
                  <a:pt x="26423" y="1145"/>
                  <a:pt x="24833" y="1771"/>
                  <a:pt x="23363" y="2362"/>
                </a:cubicBezTo>
                <a:cubicBezTo>
                  <a:pt x="21893" y="1771"/>
                  <a:pt x="20303" y="1145"/>
                  <a:pt x="18965" y="603"/>
                </a:cubicBezTo>
                <a:lnTo>
                  <a:pt x="18965" y="0"/>
                </a:lnTo>
                <a:lnTo>
                  <a:pt x="18507" y="0"/>
                </a:lnTo>
                <a:lnTo>
                  <a:pt x="18507" y="603"/>
                </a:lnTo>
                <a:cubicBezTo>
                  <a:pt x="17170" y="1145"/>
                  <a:pt x="15579" y="1771"/>
                  <a:pt x="14109" y="2362"/>
                </a:cubicBezTo>
                <a:cubicBezTo>
                  <a:pt x="12639" y="1771"/>
                  <a:pt x="11049" y="1145"/>
                  <a:pt x="9712" y="603"/>
                </a:cubicBezTo>
                <a:lnTo>
                  <a:pt x="9712" y="0"/>
                </a:lnTo>
                <a:lnTo>
                  <a:pt x="9254" y="0"/>
                </a:lnTo>
                <a:lnTo>
                  <a:pt x="9254" y="603"/>
                </a:lnTo>
                <a:cubicBezTo>
                  <a:pt x="7916" y="1145"/>
                  <a:pt x="6326" y="1771"/>
                  <a:pt x="4856" y="2362"/>
                </a:cubicBezTo>
                <a:cubicBezTo>
                  <a:pt x="3386" y="1771"/>
                  <a:pt x="1796" y="1145"/>
                  <a:pt x="458" y="603"/>
                </a:cubicBezTo>
                <a:lnTo>
                  <a:pt x="45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7" name="Google Shape;1827;p41"/>
          <p:cNvSpPr/>
          <p:nvPr/>
        </p:nvSpPr>
        <p:spPr>
          <a:xfrm flipH="1">
            <a:off x="6846625" y="4647700"/>
            <a:ext cx="2418220" cy="746037"/>
          </a:xfrm>
          <a:custGeom>
            <a:avLst/>
            <a:gdLst/>
            <a:ahLst/>
            <a:cxnLst/>
            <a:rect l="l" t="t" r="r" b="b"/>
            <a:pathLst>
              <a:path w="83029" h="25615" extrusionOk="0">
                <a:moveTo>
                  <a:pt x="15949" y="0"/>
                </a:moveTo>
                <a:cubicBezTo>
                  <a:pt x="15815" y="0"/>
                  <a:pt x="15682" y="6"/>
                  <a:pt x="15555" y="15"/>
                </a:cubicBezTo>
                <a:cubicBezTo>
                  <a:pt x="12892" y="196"/>
                  <a:pt x="9808" y="654"/>
                  <a:pt x="8507" y="2979"/>
                </a:cubicBezTo>
                <a:cubicBezTo>
                  <a:pt x="8300" y="2880"/>
                  <a:pt x="8080" y="2835"/>
                  <a:pt x="7859" y="2835"/>
                </a:cubicBezTo>
                <a:cubicBezTo>
                  <a:pt x="6874" y="2835"/>
                  <a:pt x="5881" y="3736"/>
                  <a:pt x="5988" y="4749"/>
                </a:cubicBezTo>
                <a:lnTo>
                  <a:pt x="5988" y="4749"/>
                </a:lnTo>
                <a:cubicBezTo>
                  <a:pt x="5968" y="4556"/>
                  <a:pt x="5757" y="4481"/>
                  <a:pt x="5443" y="4481"/>
                </a:cubicBezTo>
                <a:cubicBezTo>
                  <a:pt x="4449" y="4481"/>
                  <a:pt x="2428" y="5239"/>
                  <a:pt x="2181" y="5413"/>
                </a:cubicBezTo>
                <a:cubicBezTo>
                  <a:pt x="1036" y="6220"/>
                  <a:pt x="1109" y="7798"/>
                  <a:pt x="904" y="9124"/>
                </a:cubicBezTo>
                <a:cubicBezTo>
                  <a:pt x="338" y="12714"/>
                  <a:pt x="36" y="16341"/>
                  <a:pt x="0" y="19980"/>
                </a:cubicBezTo>
                <a:cubicBezTo>
                  <a:pt x="492" y="19963"/>
                  <a:pt x="983" y="19955"/>
                  <a:pt x="1473" y="19955"/>
                </a:cubicBezTo>
                <a:cubicBezTo>
                  <a:pt x="7216" y="19955"/>
                  <a:pt x="12921" y="21066"/>
                  <a:pt x="18616" y="21932"/>
                </a:cubicBezTo>
                <a:cubicBezTo>
                  <a:pt x="29387" y="23558"/>
                  <a:pt x="40279" y="24281"/>
                  <a:pt x="51147" y="25004"/>
                </a:cubicBezTo>
                <a:cubicBezTo>
                  <a:pt x="55786" y="25310"/>
                  <a:pt x="60432" y="25615"/>
                  <a:pt x="65079" y="25615"/>
                </a:cubicBezTo>
                <a:cubicBezTo>
                  <a:pt x="66299" y="25615"/>
                  <a:pt x="67519" y="25594"/>
                  <a:pt x="68739" y="25546"/>
                </a:cubicBezTo>
                <a:cubicBezTo>
                  <a:pt x="71462" y="25438"/>
                  <a:pt x="74185" y="25197"/>
                  <a:pt x="76896" y="24823"/>
                </a:cubicBezTo>
                <a:cubicBezTo>
                  <a:pt x="77486" y="24739"/>
                  <a:pt x="78101" y="24643"/>
                  <a:pt x="78595" y="24305"/>
                </a:cubicBezTo>
                <a:cubicBezTo>
                  <a:pt x="79197" y="23896"/>
                  <a:pt x="79522" y="23185"/>
                  <a:pt x="80016" y="22643"/>
                </a:cubicBezTo>
                <a:cubicBezTo>
                  <a:pt x="80366" y="22268"/>
                  <a:pt x="80847" y="21996"/>
                  <a:pt x="81338" y="21996"/>
                </a:cubicBezTo>
                <a:cubicBezTo>
                  <a:pt x="81541" y="21996"/>
                  <a:pt x="81746" y="22043"/>
                  <a:pt x="81944" y="22149"/>
                </a:cubicBezTo>
                <a:cubicBezTo>
                  <a:pt x="83029" y="20606"/>
                  <a:pt x="79462" y="18715"/>
                  <a:pt x="78342" y="18305"/>
                </a:cubicBezTo>
                <a:cubicBezTo>
                  <a:pt x="77795" y="18101"/>
                  <a:pt x="77197" y="17990"/>
                  <a:pt x="76608" y="17990"/>
                </a:cubicBezTo>
                <a:cubicBezTo>
                  <a:pt x="75599" y="17990"/>
                  <a:pt x="74613" y="18314"/>
                  <a:pt x="73944" y="19052"/>
                </a:cubicBezTo>
                <a:cubicBezTo>
                  <a:pt x="73578" y="18115"/>
                  <a:pt x="72568" y="17614"/>
                  <a:pt x="71573" y="17614"/>
                </a:cubicBezTo>
                <a:cubicBezTo>
                  <a:pt x="70764" y="17614"/>
                  <a:pt x="69966" y="17945"/>
                  <a:pt x="69534" y="18642"/>
                </a:cubicBezTo>
                <a:cubicBezTo>
                  <a:pt x="69388" y="18123"/>
                  <a:pt x="68842" y="17794"/>
                  <a:pt x="68317" y="17794"/>
                </a:cubicBezTo>
                <a:cubicBezTo>
                  <a:pt x="68063" y="17794"/>
                  <a:pt x="67815" y="17871"/>
                  <a:pt x="67618" y="18040"/>
                </a:cubicBezTo>
                <a:cubicBezTo>
                  <a:pt x="67627" y="17395"/>
                  <a:pt x="66983" y="16896"/>
                  <a:pt x="66370" y="16896"/>
                </a:cubicBezTo>
                <a:cubicBezTo>
                  <a:pt x="66158" y="16896"/>
                  <a:pt x="65951" y="16955"/>
                  <a:pt x="65775" y="17088"/>
                </a:cubicBezTo>
                <a:cubicBezTo>
                  <a:pt x="65775" y="15824"/>
                  <a:pt x="64565" y="14722"/>
                  <a:pt x="63314" y="14722"/>
                </a:cubicBezTo>
                <a:cubicBezTo>
                  <a:pt x="63158" y="14722"/>
                  <a:pt x="63002" y="14739"/>
                  <a:pt x="62847" y="14775"/>
                </a:cubicBezTo>
                <a:cubicBezTo>
                  <a:pt x="62753" y="13171"/>
                  <a:pt x="61238" y="11795"/>
                  <a:pt x="59639" y="11795"/>
                </a:cubicBezTo>
                <a:cubicBezTo>
                  <a:pt x="59592" y="11795"/>
                  <a:pt x="59544" y="11796"/>
                  <a:pt x="59497" y="11799"/>
                </a:cubicBezTo>
                <a:cubicBezTo>
                  <a:pt x="59006" y="9690"/>
                  <a:pt x="56844" y="8205"/>
                  <a:pt x="54708" y="8205"/>
                </a:cubicBezTo>
                <a:cubicBezTo>
                  <a:pt x="54122" y="8205"/>
                  <a:pt x="53538" y="8316"/>
                  <a:pt x="52991" y="8558"/>
                </a:cubicBezTo>
                <a:cubicBezTo>
                  <a:pt x="52690" y="7437"/>
                  <a:pt x="51690" y="6533"/>
                  <a:pt x="50545" y="6365"/>
                </a:cubicBezTo>
                <a:cubicBezTo>
                  <a:pt x="50398" y="6341"/>
                  <a:pt x="50250" y="6330"/>
                  <a:pt x="50102" y="6330"/>
                </a:cubicBezTo>
                <a:cubicBezTo>
                  <a:pt x="49095" y="6330"/>
                  <a:pt x="48089" y="6851"/>
                  <a:pt x="47533" y="7702"/>
                </a:cubicBezTo>
                <a:cubicBezTo>
                  <a:pt x="47258" y="7562"/>
                  <a:pt x="46963" y="7499"/>
                  <a:pt x="46667" y="7499"/>
                </a:cubicBezTo>
                <a:cubicBezTo>
                  <a:pt x="45354" y="7499"/>
                  <a:pt x="44013" y="8743"/>
                  <a:pt x="44219" y="10100"/>
                </a:cubicBezTo>
                <a:cubicBezTo>
                  <a:pt x="43911" y="9911"/>
                  <a:pt x="43559" y="9823"/>
                  <a:pt x="43204" y="9823"/>
                </a:cubicBezTo>
                <a:cubicBezTo>
                  <a:pt x="42339" y="9823"/>
                  <a:pt x="41458" y="10343"/>
                  <a:pt x="41159" y="11172"/>
                </a:cubicBezTo>
                <a:cubicBezTo>
                  <a:pt x="40688" y="10561"/>
                  <a:pt x="39916" y="10247"/>
                  <a:pt x="39147" y="10247"/>
                </a:cubicBezTo>
                <a:cubicBezTo>
                  <a:pt x="38521" y="10247"/>
                  <a:pt x="37896" y="10456"/>
                  <a:pt x="37436" y="10883"/>
                </a:cubicBezTo>
                <a:cubicBezTo>
                  <a:pt x="36855" y="10131"/>
                  <a:pt x="35904" y="9718"/>
                  <a:pt x="34960" y="9718"/>
                </a:cubicBezTo>
                <a:cubicBezTo>
                  <a:pt x="34437" y="9718"/>
                  <a:pt x="33915" y="9845"/>
                  <a:pt x="33460" y="10112"/>
                </a:cubicBezTo>
                <a:cubicBezTo>
                  <a:pt x="33641" y="8875"/>
                  <a:pt x="32429" y="7714"/>
                  <a:pt x="31224" y="7714"/>
                </a:cubicBezTo>
                <a:cubicBezTo>
                  <a:pt x="30985" y="7714"/>
                  <a:pt x="30747" y="7759"/>
                  <a:pt x="30520" y="7859"/>
                </a:cubicBezTo>
                <a:cubicBezTo>
                  <a:pt x="30200" y="6961"/>
                  <a:pt x="29233" y="6438"/>
                  <a:pt x="28293" y="6438"/>
                </a:cubicBezTo>
                <a:cubicBezTo>
                  <a:pt x="27744" y="6438"/>
                  <a:pt x="27204" y="6617"/>
                  <a:pt x="26809" y="7003"/>
                </a:cubicBezTo>
                <a:cubicBezTo>
                  <a:pt x="26740" y="5641"/>
                  <a:pt x="25350" y="4655"/>
                  <a:pt x="24027" y="4655"/>
                </a:cubicBezTo>
                <a:cubicBezTo>
                  <a:pt x="23501" y="4655"/>
                  <a:pt x="22986" y="4810"/>
                  <a:pt x="22568" y="5160"/>
                </a:cubicBezTo>
                <a:cubicBezTo>
                  <a:pt x="22254" y="4027"/>
                  <a:pt x="21917" y="2858"/>
                  <a:pt x="21146" y="1979"/>
                </a:cubicBezTo>
                <a:cubicBezTo>
                  <a:pt x="20586" y="1332"/>
                  <a:pt x="19734" y="881"/>
                  <a:pt x="18908" y="881"/>
                </a:cubicBezTo>
                <a:cubicBezTo>
                  <a:pt x="18596" y="881"/>
                  <a:pt x="18288" y="945"/>
                  <a:pt x="18001" y="1087"/>
                </a:cubicBezTo>
                <a:cubicBezTo>
                  <a:pt x="17854" y="238"/>
                  <a:pt x="16851" y="0"/>
                  <a:pt x="1594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8" name="Google Shape;1828;p41"/>
          <p:cNvSpPr/>
          <p:nvPr/>
        </p:nvSpPr>
        <p:spPr>
          <a:xfrm flipH="1">
            <a:off x="8673993" y="4205652"/>
            <a:ext cx="542401" cy="1004162"/>
          </a:xfrm>
          <a:custGeom>
            <a:avLst/>
            <a:gdLst/>
            <a:ahLst/>
            <a:cxnLst/>
            <a:rect l="l" t="t" r="r" b="b"/>
            <a:pathLst>
              <a:path w="10930" h="20235" extrusionOk="0">
                <a:moveTo>
                  <a:pt x="4194" y="1"/>
                </a:moveTo>
                <a:cubicBezTo>
                  <a:pt x="4178" y="1"/>
                  <a:pt x="4162" y="2"/>
                  <a:pt x="4146" y="5"/>
                </a:cubicBezTo>
                <a:cubicBezTo>
                  <a:pt x="3399" y="125"/>
                  <a:pt x="2881" y="1824"/>
                  <a:pt x="3146" y="3631"/>
                </a:cubicBezTo>
                <a:cubicBezTo>
                  <a:pt x="3351" y="5089"/>
                  <a:pt x="3953" y="6125"/>
                  <a:pt x="4170" y="6451"/>
                </a:cubicBezTo>
                <a:cubicBezTo>
                  <a:pt x="4218" y="7487"/>
                  <a:pt x="4314" y="8451"/>
                  <a:pt x="4447" y="9379"/>
                </a:cubicBezTo>
                <a:cubicBezTo>
                  <a:pt x="3902" y="8722"/>
                  <a:pt x="970" y="5231"/>
                  <a:pt x="212" y="5231"/>
                </a:cubicBezTo>
                <a:cubicBezTo>
                  <a:pt x="66" y="5231"/>
                  <a:pt x="0" y="5361"/>
                  <a:pt x="49" y="5668"/>
                </a:cubicBezTo>
                <a:cubicBezTo>
                  <a:pt x="362" y="7571"/>
                  <a:pt x="4001" y="9861"/>
                  <a:pt x="4580" y="10210"/>
                </a:cubicBezTo>
                <a:cubicBezTo>
                  <a:pt x="4869" y="11837"/>
                  <a:pt x="5278" y="13258"/>
                  <a:pt x="5736" y="14499"/>
                </a:cubicBezTo>
                <a:cubicBezTo>
                  <a:pt x="5102" y="13913"/>
                  <a:pt x="1825" y="10929"/>
                  <a:pt x="1146" y="10929"/>
                </a:cubicBezTo>
                <a:cubicBezTo>
                  <a:pt x="974" y="10929"/>
                  <a:pt x="969" y="11122"/>
                  <a:pt x="1218" y="11596"/>
                </a:cubicBezTo>
                <a:cubicBezTo>
                  <a:pt x="2423" y="13921"/>
                  <a:pt x="5483" y="15054"/>
                  <a:pt x="6025" y="15234"/>
                </a:cubicBezTo>
                <a:cubicBezTo>
                  <a:pt x="6616" y="16704"/>
                  <a:pt x="7254" y="17861"/>
                  <a:pt x="7785" y="18680"/>
                </a:cubicBezTo>
                <a:cubicBezTo>
                  <a:pt x="7107" y="18257"/>
                  <a:pt x="4175" y="16446"/>
                  <a:pt x="3226" y="16446"/>
                </a:cubicBezTo>
                <a:cubicBezTo>
                  <a:pt x="2959" y="16446"/>
                  <a:pt x="2849" y="16589"/>
                  <a:pt x="2989" y="16945"/>
                </a:cubicBezTo>
                <a:cubicBezTo>
                  <a:pt x="3640" y="18596"/>
                  <a:pt x="7712" y="19476"/>
                  <a:pt x="8423" y="19620"/>
                </a:cubicBezTo>
                <a:cubicBezTo>
                  <a:pt x="8700" y="19994"/>
                  <a:pt x="8881" y="20198"/>
                  <a:pt x="8881" y="20211"/>
                </a:cubicBezTo>
                <a:cubicBezTo>
                  <a:pt x="8905" y="20223"/>
                  <a:pt x="8929" y="20235"/>
                  <a:pt x="8953" y="20235"/>
                </a:cubicBezTo>
                <a:cubicBezTo>
                  <a:pt x="8965" y="20235"/>
                  <a:pt x="8977" y="20223"/>
                  <a:pt x="9001" y="20211"/>
                </a:cubicBezTo>
                <a:cubicBezTo>
                  <a:pt x="9026" y="20186"/>
                  <a:pt x="9026" y="20138"/>
                  <a:pt x="9001" y="20102"/>
                </a:cubicBezTo>
                <a:cubicBezTo>
                  <a:pt x="9001" y="20102"/>
                  <a:pt x="8833" y="19921"/>
                  <a:pt x="8580" y="19572"/>
                </a:cubicBezTo>
                <a:cubicBezTo>
                  <a:pt x="8905" y="19054"/>
                  <a:pt x="10929" y="15632"/>
                  <a:pt x="10170" y="13403"/>
                </a:cubicBezTo>
                <a:cubicBezTo>
                  <a:pt x="10058" y="13076"/>
                  <a:pt x="9936" y="12935"/>
                  <a:pt x="9808" y="12935"/>
                </a:cubicBezTo>
                <a:cubicBezTo>
                  <a:pt x="9052" y="12935"/>
                  <a:pt x="8096" y="17853"/>
                  <a:pt x="7941" y="18656"/>
                </a:cubicBezTo>
                <a:cubicBezTo>
                  <a:pt x="7568" y="18078"/>
                  <a:pt x="7134" y="17319"/>
                  <a:pt x="6688" y="16403"/>
                </a:cubicBezTo>
                <a:cubicBezTo>
                  <a:pt x="6519" y="16042"/>
                  <a:pt x="6339" y="15632"/>
                  <a:pt x="6158" y="15186"/>
                </a:cubicBezTo>
                <a:cubicBezTo>
                  <a:pt x="6519" y="14680"/>
                  <a:pt x="8628" y="11620"/>
                  <a:pt x="8170" y="9632"/>
                </a:cubicBezTo>
                <a:cubicBezTo>
                  <a:pt x="8104" y="9337"/>
                  <a:pt x="8013" y="9210"/>
                  <a:pt x="7904" y="9210"/>
                </a:cubicBezTo>
                <a:cubicBezTo>
                  <a:pt x="7272" y="9210"/>
                  <a:pt x="6047" y="13483"/>
                  <a:pt x="5821" y="14295"/>
                </a:cubicBezTo>
                <a:cubicBezTo>
                  <a:pt x="5399" y="13138"/>
                  <a:pt x="5013" y="11764"/>
                  <a:pt x="4736" y="10186"/>
                </a:cubicBezTo>
                <a:cubicBezTo>
                  <a:pt x="5206" y="9692"/>
                  <a:pt x="7941" y="6728"/>
                  <a:pt x="7519" y="4764"/>
                </a:cubicBezTo>
                <a:cubicBezTo>
                  <a:pt x="7457" y="4476"/>
                  <a:pt x="7357" y="4352"/>
                  <a:pt x="7231" y="4352"/>
                </a:cubicBezTo>
                <a:cubicBezTo>
                  <a:pt x="6507" y="4352"/>
                  <a:pt x="4920" y="8456"/>
                  <a:pt x="4592" y="9318"/>
                </a:cubicBezTo>
                <a:cubicBezTo>
                  <a:pt x="4459" y="8403"/>
                  <a:pt x="4363" y="7427"/>
                  <a:pt x="4327" y="6378"/>
                </a:cubicBezTo>
                <a:cubicBezTo>
                  <a:pt x="4483" y="5957"/>
                  <a:pt x="4857" y="4848"/>
                  <a:pt x="5025" y="3836"/>
                </a:cubicBezTo>
                <a:cubicBezTo>
                  <a:pt x="5238" y="2610"/>
                  <a:pt x="4908" y="1"/>
                  <a:pt x="419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9" name="Google Shape;1829;p41"/>
          <p:cNvSpPr/>
          <p:nvPr/>
        </p:nvSpPr>
        <p:spPr>
          <a:xfrm flipH="1">
            <a:off x="8319287" y="4335327"/>
            <a:ext cx="440968" cy="1030860"/>
          </a:xfrm>
          <a:custGeom>
            <a:avLst/>
            <a:gdLst/>
            <a:ahLst/>
            <a:cxnLst/>
            <a:rect l="l" t="t" r="r" b="b"/>
            <a:pathLst>
              <a:path w="8886" h="20773" extrusionOk="0">
                <a:moveTo>
                  <a:pt x="5257" y="0"/>
                </a:moveTo>
                <a:cubicBezTo>
                  <a:pt x="4505" y="0"/>
                  <a:pt x="3679" y="1552"/>
                  <a:pt x="3584" y="3350"/>
                </a:cubicBezTo>
                <a:cubicBezTo>
                  <a:pt x="3511" y="4832"/>
                  <a:pt x="3897" y="5953"/>
                  <a:pt x="4054" y="6326"/>
                </a:cubicBezTo>
                <a:cubicBezTo>
                  <a:pt x="3885" y="7339"/>
                  <a:pt x="3789" y="8314"/>
                  <a:pt x="3740" y="9242"/>
                </a:cubicBezTo>
                <a:cubicBezTo>
                  <a:pt x="3329" y="8481"/>
                  <a:pt x="1064" y="4347"/>
                  <a:pt x="366" y="4347"/>
                </a:cubicBezTo>
                <a:cubicBezTo>
                  <a:pt x="246" y="4347"/>
                  <a:pt x="172" y="4468"/>
                  <a:pt x="162" y="4748"/>
                </a:cubicBezTo>
                <a:cubicBezTo>
                  <a:pt x="102" y="6676"/>
                  <a:pt x="3210" y="9628"/>
                  <a:pt x="3716" y="10098"/>
                </a:cubicBezTo>
                <a:cubicBezTo>
                  <a:pt x="3680" y="11736"/>
                  <a:pt x="3801" y="13218"/>
                  <a:pt x="4005" y="14520"/>
                </a:cubicBezTo>
                <a:cubicBezTo>
                  <a:pt x="3487" y="13805"/>
                  <a:pt x="771" y="10114"/>
                  <a:pt x="167" y="10114"/>
                </a:cubicBezTo>
                <a:cubicBezTo>
                  <a:pt x="27" y="10114"/>
                  <a:pt x="0" y="10310"/>
                  <a:pt x="138" y="10784"/>
                </a:cubicBezTo>
                <a:cubicBezTo>
                  <a:pt x="873" y="13303"/>
                  <a:pt x="3656" y="15014"/>
                  <a:pt x="4138" y="15303"/>
                </a:cubicBezTo>
                <a:cubicBezTo>
                  <a:pt x="4439" y="16857"/>
                  <a:pt x="4837" y="18110"/>
                  <a:pt x="5186" y="19026"/>
                </a:cubicBezTo>
                <a:cubicBezTo>
                  <a:pt x="4589" y="18449"/>
                  <a:pt x="1888" y="15925"/>
                  <a:pt x="1060" y="15925"/>
                </a:cubicBezTo>
                <a:cubicBezTo>
                  <a:pt x="869" y="15925"/>
                  <a:pt x="778" y="16061"/>
                  <a:pt x="837" y="16387"/>
                </a:cubicBezTo>
                <a:cubicBezTo>
                  <a:pt x="1138" y="18122"/>
                  <a:pt x="4969" y="19785"/>
                  <a:pt x="5632" y="20074"/>
                </a:cubicBezTo>
                <a:cubicBezTo>
                  <a:pt x="5837" y="20496"/>
                  <a:pt x="5969" y="20725"/>
                  <a:pt x="5981" y="20737"/>
                </a:cubicBezTo>
                <a:cubicBezTo>
                  <a:pt x="5994" y="20749"/>
                  <a:pt x="6018" y="20773"/>
                  <a:pt x="6030" y="20773"/>
                </a:cubicBezTo>
                <a:cubicBezTo>
                  <a:pt x="6054" y="20773"/>
                  <a:pt x="6066" y="20773"/>
                  <a:pt x="6090" y="20761"/>
                </a:cubicBezTo>
                <a:cubicBezTo>
                  <a:pt x="6126" y="20737"/>
                  <a:pt x="6138" y="20689"/>
                  <a:pt x="6114" y="20652"/>
                </a:cubicBezTo>
                <a:cubicBezTo>
                  <a:pt x="6102" y="20652"/>
                  <a:pt x="5981" y="20436"/>
                  <a:pt x="5801" y="20050"/>
                </a:cubicBezTo>
                <a:cubicBezTo>
                  <a:pt x="6222" y="19604"/>
                  <a:pt x="8885" y="16652"/>
                  <a:pt x="8572" y="14315"/>
                </a:cubicBezTo>
                <a:cubicBezTo>
                  <a:pt x="8522" y="13941"/>
                  <a:pt x="8417" y="13781"/>
                  <a:pt x="8273" y="13781"/>
                </a:cubicBezTo>
                <a:cubicBezTo>
                  <a:pt x="7508" y="13781"/>
                  <a:pt x="5659" y="18287"/>
                  <a:pt x="5355" y="19038"/>
                </a:cubicBezTo>
                <a:cubicBezTo>
                  <a:pt x="5102" y="18387"/>
                  <a:pt x="4813" y="17568"/>
                  <a:pt x="4572" y="16568"/>
                </a:cubicBezTo>
                <a:cubicBezTo>
                  <a:pt x="4475" y="16182"/>
                  <a:pt x="4379" y="15749"/>
                  <a:pt x="4283" y="15279"/>
                </a:cubicBezTo>
                <a:cubicBezTo>
                  <a:pt x="4740" y="14845"/>
                  <a:pt x="7403" y="12266"/>
                  <a:pt x="7355" y="10218"/>
                </a:cubicBezTo>
                <a:cubicBezTo>
                  <a:pt x="7345" y="9890"/>
                  <a:pt x="7267" y="9750"/>
                  <a:pt x="7142" y="9750"/>
                </a:cubicBezTo>
                <a:cubicBezTo>
                  <a:pt x="6481" y="9750"/>
                  <a:pt x="4500" y="13600"/>
                  <a:pt x="4126" y="14339"/>
                </a:cubicBezTo>
                <a:cubicBezTo>
                  <a:pt x="3945" y="13122"/>
                  <a:pt x="3837" y="11688"/>
                  <a:pt x="3861" y="10098"/>
                </a:cubicBezTo>
                <a:cubicBezTo>
                  <a:pt x="4427" y="9700"/>
                  <a:pt x="7680" y="7326"/>
                  <a:pt x="7656" y="5326"/>
                </a:cubicBezTo>
                <a:cubicBezTo>
                  <a:pt x="7652" y="5000"/>
                  <a:pt x="7564" y="4861"/>
                  <a:pt x="7416" y="4861"/>
                </a:cubicBezTo>
                <a:cubicBezTo>
                  <a:pt x="6664" y="4861"/>
                  <a:pt x="4380" y="8453"/>
                  <a:pt x="3897" y="9218"/>
                </a:cubicBezTo>
                <a:cubicBezTo>
                  <a:pt x="3945" y="8290"/>
                  <a:pt x="4042" y="7314"/>
                  <a:pt x="4210" y="6290"/>
                </a:cubicBezTo>
                <a:cubicBezTo>
                  <a:pt x="4451" y="5893"/>
                  <a:pt x="5042" y="4893"/>
                  <a:pt x="5403" y="3929"/>
                </a:cubicBezTo>
                <a:cubicBezTo>
                  <a:pt x="5849" y="2736"/>
                  <a:pt x="6042" y="25"/>
                  <a:pt x="5283" y="1"/>
                </a:cubicBezTo>
                <a:cubicBezTo>
                  <a:pt x="5274" y="0"/>
                  <a:pt x="5265" y="0"/>
                  <a:pt x="525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0" name="Google Shape;1830;p41"/>
          <p:cNvSpPr/>
          <p:nvPr/>
        </p:nvSpPr>
        <p:spPr>
          <a:xfrm>
            <a:off x="8256163" y="379350"/>
            <a:ext cx="587272" cy="160147"/>
          </a:xfrm>
          <a:custGeom>
            <a:avLst/>
            <a:gdLst/>
            <a:ahLst/>
            <a:cxnLst/>
            <a:rect l="l" t="t" r="r" b="b"/>
            <a:pathLst>
              <a:path w="20291" h="3954" extrusionOk="0">
                <a:moveTo>
                  <a:pt x="10134" y="0"/>
                </a:moveTo>
                <a:cubicBezTo>
                  <a:pt x="9910" y="0"/>
                  <a:pt x="9677" y="12"/>
                  <a:pt x="9435" y="38"/>
                </a:cubicBezTo>
                <a:cubicBezTo>
                  <a:pt x="7146" y="279"/>
                  <a:pt x="6507" y="2086"/>
                  <a:pt x="4615" y="2496"/>
                </a:cubicBezTo>
                <a:cubicBezTo>
                  <a:pt x="2724" y="2905"/>
                  <a:pt x="1" y="3954"/>
                  <a:pt x="1" y="3954"/>
                </a:cubicBezTo>
                <a:lnTo>
                  <a:pt x="20291" y="3954"/>
                </a:lnTo>
                <a:cubicBezTo>
                  <a:pt x="19002" y="1990"/>
                  <a:pt x="16098" y="2725"/>
                  <a:pt x="14616" y="1749"/>
                </a:cubicBezTo>
                <a:cubicBezTo>
                  <a:pt x="13290" y="865"/>
                  <a:pt x="12032" y="0"/>
                  <a:pt x="1013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1" name="Google Shape;1831;p41"/>
          <p:cNvSpPr/>
          <p:nvPr/>
        </p:nvSpPr>
        <p:spPr>
          <a:xfrm>
            <a:off x="438725" y="493212"/>
            <a:ext cx="374832" cy="160150"/>
          </a:xfrm>
          <a:custGeom>
            <a:avLst/>
            <a:gdLst/>
            <a:ahLst/>
            <a:cxnLst/>
            <a:rect l="l" t="t" r="r" b="b"/>
            <a:pathLst>
              <a:path w="5760" h="2461" extrusionOk="0">
                <a:moveTo>
                  <a:pt x="971" y="0"/>
                </a:moveTo>
                <a:cubicBezTo>
                  <a:pt x="634" y="0"/>
                  <a:pt x="308" y="41"/>
                  <a:pt x="1" y="147"/>
                </a:cubicBezTo>
                <a:lnTo>
                  <a:pt x="13" y="183"/>
                </a:lnTo>
                <a:cubicBezTo>
                  <a:pt x="170" y="162"/>
                  <a:pt x="332" y="150"/>
                  <a:pt x="493" y="150"/>
                </a:cubicBezTo>
                <a:cubicBezTo>
                  <a:pt x="690" y="150"/>
                  <a:pt x="887" y="168"/>
                  <a:pt x="1073" y="207"/>
                </a:cubicBezTo>
                <a:cubicBezTo>
                  <a:pt x="1422" y="268"/>
                  <a:pt x="1748" y="400"/>
                  <a:pt x="2001" y="617"/>
                </a:cubicBezTo>
                <a:cubicBezTo>
                  <a:pt x="2133" y="725"/>
                  <a:pt x="2230" y="858"/>
                  <a:pt x="2314" y="1003"/>
                </a:cubicBezTo>
                <a:cubicBezTo>
                  <a:pt x="2398" y="1147"/>
                  <a:pt x="2471" y="1292"/>
                  <a:pt x="2531" y="1448"/>
                </a:cubicBezTo>
                <a:cubicBezTo>
                  <a:pt x="2663" y="1750"/>
                  <a:pt x="2748" y="2099"/>
                  <a:pt x="2856" y="2461"/>
                </a:cubicBezTo>
                <a:lnTo>
                  <a:pt x="2904" y="2461"/>
                </a:lnTo>
                <a:cubicBezTo>
                  <a:pt x="3013" y="2099"/>
                  <a:pt x="3097" y="1750"/>
                  <a:pt x="3230" y="1448"/>
                </a:cubicBezTo>
                <a:cubicBezTo>
                  <a:pt x="3302" y="1292"/>
                  <a:pt x="3362" y="1147"/>
                  <a:pt x="3446" y="1003"/>
                </a:cubicBezTo>
                <a:cubicBezTo>
                  <a:pt x="3531" y="858"/>
                  <a:pt x="3627" y="725"/>
                  <a:pt x="3760" y="617"/>
                </a:cubicBezTo>
                <a:cubicBezTo>
                  <a:pt x="4013" y="400"/>
                  <a:pt x="4338" y="268"/>
                  <a:pt x="4688" y="207"/>
                </a:cubicBezTo>
                <a:cubicBezTo>
                  <a:pt x="4873" y="168"/>
                  <a:pt x="5070" y="150"/>
                  <a:pt x="5270" y="150"/>
                </a:cubicBezTo>
                <a:cubicBezTo>
                  <a:pt x="5432" y="150"/>
                  <a:pt x="5597" y="162"/>
                  <a:pt x="5760" y="183"/>
                </a:cubicBezTo>
                <a:lnTo>
                  <a:pt x="5760" y="147"/>
                </a:lnTo>
                <a:cubicBezTo>
                  <a:pt x="5452" y="41"/>
                  <a:pt x="5126" y="0"/>
                  <a:pt x="4797" y="0"/>
                </a:cubicBezTo>
                <a:cubicBezTo>
                  <a:pt x="4753" y="0"/>
                  <a:pt x="4708" y="1"/>
                  <a:pt x="4663" y="3"/>
                </a:cubicBezTo>
                <a:cubicBezTo>
                  <a:pt x="4278" y="39"/>
                  <a:pt x="3892" y="135"/>
                  <a:pt x="3567" y="364"/>
                </a:cubicBezTo>
                <a:cubicBezTo>
                  <a:pt x="3266" y="569"/>
                  <a:pt x="3001" y="870"/>
                  <a:pt x="2880" y="1219"/>
                </a:cubicBezTo>
                <a:cubicBezTo>
                  <a:pt x="2760" y="870"/>
                  <a:pt x="2507" y="569"/>
                  <a:pt x="2205" y="364"/>
                </a:cubicBezTo>
                <a:cubicBezTo>
                  <a:pt x="1868" y="135"/>
                  <a:pt x="1483" y="39"/>
                  <a:pt x="1109" y="3"/>
                </a:cubicBezTo>
                <a:cubicBezTo>
                  <a:pt x="1063" y="1"/>
                  <a:pt x="1017" y="0"/>
                  <a:pt x="97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2" name="Google Shape;1832;p41"/>
          <p:cNvSpPr/>
          <p:nvPr/>
        </p:nvSpPr>
        <p:spPr>
          <a:xfrm>
            <a:off x="3461263" y="333050"/>
            <a:ext cx="587272" cy="160147"/>
          </a:xfrm>
          <a:custGeom>
            <a:avLst/>
            <a:gdLst/>
            <a:ahLst/>
            <a:cxnLst/>
            <a:rect l="l" t="t" r="r" b="b"/>
            <a:pathLst>
              <a:path w="20291" h="3954" extrusionOk="0">
                <a:moveTo>
                  <a:pt x="10134" y="0"/>
                </a:moveTo>
                <a:cubicBezTo>
                  <a:pt x="9910" y="0"/>
                  <a:pt x="9677" y="12"/>
                  <a:pt x="9435" y="38"/>
                </a:cubicBezTo>
                <a:cubicBezTo>
                  <a:pt x="7146" y="279"/>
                  <a:pt x="6507" y="2086"/>
                  <a:pt x="4615" y="2496"/>
                </a:cubicBezTo>
                <a:cubicBezTo>
                  <a:pt x="2724" y="2905"/>
                  <a:pt x="1" y="3954"/>
                  <a:pt x="1" y="3954"/>
                </a:cubicBezTo>
                <a:lnTo>
                  <a:pt x="20291" y="3954"/>
                </a:lnTo>
                <a:cubicBezTo>
                  <a:pt x="19002" y="1990"/>
                  <a:pt x="16098" y="2725"/>
                  <a:pt x="14616" y="1749"/>
                </a:cubicBezTo>
                <a:cubicBezTo>
                  <a:pt x="13290" y="865"/>
                  <a:pt x="12032" y="0"/>
                  <a:pt x="1013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33" name="Google Shape;1833;p41"/>
          <p:cNvGrpSpPr/>
          <p:nvPr/>
        </p:nvGrpSpPr>
        <p:grpSpPr>
          <a:xfrm flipH="1">
            <a:off x="4477375" y="3928826"/>
            <a:ext cx="2825820" cy="1077735"/>
            <a:chOff x="5919468" y="2556751"/>
            <a:chExt cx="2833471" cy="1080653"/>
          </a:xfrm>
        </p:grpSpPr>
        <p:grpSp>
          <p:nvGrpSpPr>
            <p:cNvPr id="1834" name="Google Shape;1834;p41"/>
            <p:cNvGrpSpPr/>
            <p:nvPr/>
          </p:nvGrpSpPr>
          <p:grpSpPr>
            <a:xfrm>
              <a:off x="6025308" y="2556751"/>
              <a:ext cx="2727630" cy="1080651"/>
              <a:chOff x="2146750" y="339600"/>
              <a:chExt cx="1985175" cy="786500"/>
            </a:xfrm>
          </p:grpSpPr>
          <p:sp>
            <p:nvSpPr>
              <p:cNvPr id="1835" name="Google Shape;1835;p41"/>
              <p:cNvSpPr/>
              <p:nvPr/>
            </p:nvSpPr>
            <p:spPr>
              <a:xfrm>
                <a:off x="3222800" y="347050"/>
                <a:ext cx="870725" cy="612900"/>
              </a:xfrm>
              <a:custGeom>
                <a:avLst/>
                <a:gdLst/>
                <a:ahLst/>
                <a:cxnLst/>
                <a:rect l="l" t="t" r="r" b="b"/>
                <a:pathLst>
                  <a:path w="34829" h="24516" extrusionOk="0">
                    <a:moveTo>
                      <a:pt x="18057" y="110"/>
                    </a:moveTo>
                    <a:lnTo>
                      <a:pt x="17634" y="2367"/>
                    </a:lnTo>
                    <a:cubicBezTo>
                      <a:pt x="17571" y="2618"/>
                      <a:pt x="17367" y="2806"/>
                      <a:pt x="17101" y="2822"/>
                    </a:cubicBezTo>
                    <a:lnTo>
                      <a:pt x="16725" y="2853"/>
                    </a:lnTo>
                    <a:lnTo>
                      <a:pt x="17352" y="12979"/>
                    </a:lnTo>
                    <a:lnTo>
                      <a:pt x="18621" y="13277"/>
                    </a:lnTo>
                    <a:lnTo>
                      <a:pt x="18809" y="12932"/>
                    </a:lnTo>
                    <a:lnTo>
                      <a:pt x="24483" y="12697"/>
                    </a:lnTo>
                    <a:lnTo>
                      <a:pt x="34468" y="16678"/>
                    </a:lnTo>
                    <a:cubicBezTo>
                      <a:pt x="34687" y="16772"/>
                      <a:pt x="34828" y="16991"/>
                      <a:pt x="34828" y="17227"/>
                    </a:cubicBezTo>
                    <a:lnTo>
                      <a:pt x="34719" y="22368"/>
                    </a:lnTo>
                    <a:cubicBezTo>
                      <a:pt x="34719" y="22368"/>
                      <a:pt x="23543" y="24405"/>
                      <a:pt x="23872" y="24468"/>
                    </a:cubicBezTo>
                    <a:cubicBezTo>
                      <a:pt x="24201" y="24515"/>
                      <a:pt x="7806" y="23825"/>
                      <a:pt x="7806" y="23825"/>
                    </a:cubicBezTo>
                    <a:lnTo>
                      <a:pt x="0" y="18904"/>
                    </a:lnTo>
                    <a:lnTo>
                      <a:pt x="3119" y="14437"/>
                    </a:lnTo>
                    <a:lnTo>
                      <a:pt x="3354" y="2587"/>
                    </a:lnTo>
                    <a:lnTo>
                      <a:pt x="3198" y="2602"/>
                    </a:lnTo>
                    <a:cubicBezTo>
                      <a:pt x="2853" y="2649"/>
                      <a:pt x="2539" y="2383"/>
                      <a:pt x="2539" y="2022"/>
                    </a:cubicBezTo>
                    <a:lnTo>
                      <a:pt x="2539" y="1019"/>
                    </a:lnTo>
                    <a:cubicBezTo>
                      <a:pt x="2539" y="721"/>
                      <a:pt x="2790" y="455"/>
                      <a:pt x="3104" y="439"/>
                    </a:cubicBezTo>
                    <a:lnTo>
                      <a:pt x="177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" name="Google Shape;1836;p41"/>
              <p:cNvSpPr/>
              <p:nvPr/>
            </p:nvSpPr>
            <p:spPr>
              <a:xfrm>
                <a:off x="3222800" y="785925"/>
                <a:ext cx="624250" cy="169325"/>
              </a:xfrm>
              <a:custGeom>
                <a:avLst/>
                <a:gdLst/>
                <a:ahLst/>
                <a:cxnLst/>
                <a:rect l="l" t="t" r="r" b="b"/>
                <a:pathLst>
                  <a:path w="24970" h="6773" extrusionOk="0">
                    <a:moveTo>
                      <a:pt x="19875" y="6772"/>
                    </a:moveTo>
                    <a:cubicBezTo>
                      <a:pt x="15110" y="6568"/>
                      <a:pt x="7806" y="6270"/>
                      <a:pt x="7806" y="6270"/>
                    </a:cubicBezTo>
                    <a:lnTo>
                      <a:pt x="0" y="1349"/>
                    </a:lnTo>
                    <a:lnTo>
                      <a:pt x="940" y="1"/>
                    </a:lnTo>
                    <a:cubicBezTo>
                      <a:pt x="1505" y="48"/>
                      <a:pt x="1850" y="79"/>
                      <a:pt x="1850" y="79"/>
                    </a:cubicBezTo>
                    <a:lnTo>
                      <a:pt x="19389" y="4186"/>
                    </a:lnTo>
                    <a:lnTo>
                      <a:pt x="23182" y="3621"/>
                    </a:lnTo>
                    <a:cubicBezTo>
                      <a:pt x="23182" y="3621"/>
                      <a:pt x="24969" y="6035"/>
                      <a:pt x="21035" y="6600"/>
                    </a:cubicBezTo>
                    <a:cubicBezTo>
                      <a:pt x="20627" y="6662"/>
                      <a:pt x="20236" y="6725"/>
                      <a:pt x="19875" y="677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" name="Google Shape;1837;p41"/>
              <p:cNvSpPr/>
              <p:nvPr/>
            </p:nvSpPr>
            <p:spPr>
              <a:xfrm>
                <a:off x="3688325" y="664450"/>
                <a:ext cx="4001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16004" h="4061" extrusionOk="0">
                    <a:moveTo>
                      <a:pt x="0" y="581"/>
                    </a:moveTo>
                    <a:lnTo>
                      <a:pt x="188" y="236"/>
                    </a:lnTo>
                    <a:lnTo>
                      <a:pt x="5862" y="1"/>
                    </a:lnTo>
                    <a:lnTo>
                      <a:pt x="16004" y="4060"/>
                    </a:lnTo>
                    <a:lnTo>
                      <a:pt x="5800" y="42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" name="Google Shape;1838;p41"/>
              <p:cNvSpPr/>
              <p:nvPr/>
            </p:nvSpPr>
            <p:spPr>
              <a:xfrm>
                <a:off x="3419100" y="865075"/>
                <a:ext cx="672075" cy="93700"/>
              </a:xfrm>
              <a:custGeom>
                <a:avLst/>
                <a:gdLst/>
                <a:ahLst/>
                <a:cxnLst/>
                <a:rect l="l" t="t" r="r" b="b"/>
                <a:pathLst>
                  <a:path w="26883" h="3748" extrusionOk="0">
                    <a:moveTo>
                      <a:pt x="26882" y="236"/>
                    </a:moveTo>
                    <a:lnTo>
                      <a:pt x="26867" y="1647"/>
                    </a:lnTo>
                    <a:cubicBezTo>
                      <a:pt x="26867" y="1647"/>
                      <a:pt x="15691" y="3684"/>
                      <a:pt x="16020" y="3747"/>
                    </a:cubicBezTo>
                    <a:cubicBezTo>
                      <a:pt x="16114" y="3747"/>
                      <a:pt x="15048" y="3716"/>
                      <a:pt x="13418" y="3653"/>
                    </a:cubicBezTo>
                    <a:lnTo>
                      <a:pt x="13387" y="3653"/>
                    </a:lnTo>
                    <a:lnTo>
                      <a:pt x="12979" y="3637"/>
                    </a:lnTo>
                    <a:lnTo>
                      <a:pt x="12932" y="3637"/>
                    </a:lnTo>
                    <a:lnTo>
                      <a:pt x="12775" y="3622"/>
                    </a:lnTo>
                    <a:lnTo>
                      <a:pt x="12728" y="3622"/>
                    </a:lnTo>
                    <a:lnTo>
                      <a:pt x="12556" y="3622"/>
                    </a:lnTo>
                    <a:lnTo>
                      <a:pt x="12509" y="3622"/>
                    </a:lnTo>
                    <a:lnTo>
                      <a:pt x="12399" y="3622"/>
                    </a:lnTo>
                    <a:lnTo>
                      <a:pt x="12337" y="3606"/>
                    </a:lnTo>
                    <a:lnTo>
                      <a:pt x="12305" y="3606"/>
                    </a:lnTo>
                    <a:lnTo>
                      <a:pt x="12086" y="3606"/>
                    </a:lnTo>
                    <a:lnTo>
                      <a:pt x="12086" y="3606"/>
                    </a:lnTo>
                    <a:cubicBezTo>
                      <a:pt x="7807" y="3434"/>
                      <a:pt x="1443" y="3167"/>
                      <a:pt x="189" y="3104"/>
                    </a:cubicBezTo>
                    <a:cubicBezTo>
                      <a:pt x="1" y="2070"/>
                      <a:pt x="393" y="1"/>
                      <a:pt x="393" y="1"/>
                    </a:cubicBezTo>
                    <a:lnTo>
                      <a:pt x="11459" y="2634"/>
                    </a:lnTo>
                    <a:lnTo>
                      <a:pt x="12979" y="2572"/>
                    </a:lnTo>
                    <a:lnTo>
                      <a:pt x="14813" y="455"/>
                    </a:lnTo>
                    <a:close/>
                  </a:path>
                </a:pathLst>
              </a:custGeom>
              <a:solidFill>
                <a:srgbClr val="323E4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" name="Google Shape;1839;p41"/>
              <p:cNvSpPr/>
              <p:nvPr/>
            </p:nvSpPr>
            <p:spPr>
              <a:xfrm>
                <a:off x="3300775" y="415625"/>
                <a:ext cx="90525" cy="292350"/>
              </a:xfrm>
              <a:custGeom>
                <a:avLst/>
                <a:gdLst/>
                <a:ahLst/>
                <a:cxnLst/>
                <a:rect l="l" t="t" r="r" b="b"/>
                <a:pathLst>
                  <a:path w="3621" h="11694" extrusionOk="0">
                    <a:moveTo>
                      <a:pt x="0" y="11694"/>
                    </a:moveTo>
                    <a:lnTo>
                      <a:pt x="0" y="110"/>
                    </a:lnTo>
                    <a:lnTo>
                      <a:pt x="2163" y="0"/>
                    </a:lnTo>
                    <a:lnTo>
                      <a:pt x="3621" y="9483"/>
                    </a:lnTo>
                    <a:lnTo>
                      <a:pt x="2022" y="9562"/>
                    </a:lnTo>
                    <a:cubicBezTo>
                      <a:pt x="1724" y="9577"/>
                      <a:pt x="1505" y="9813"/>
                      <a:pt x="1505" y="10110"/>
                    </a:cubicBezTo>
                    <a:lnTo>
                      <a:pt x="1489" y="11678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" name="Google Shape;1840;p41"/>
              <p:cNvSpPr/>
              <p:nvPr/>
            </p:nvSpPr>
            <p:spPr>
              <a:xfrm>
                <a:off x="3286275" y="339600"/>
                <a:ext cx="391100" cy="82325"/>
              </a:xfrm>
              <a:custGeom>
                <a:avLst/>
                <a:gdLst/>
                <a:ahLst/>
                <a:cxnLst/>
                <a:rect l="l" t="t" r="r" b="b"/>
                <a:pathLst>
                  <a:path w="15644" h="3293" extrusionOk="0">
                    <a:moveTo>
                      <a:pt x="15628" y="283"/>
                    </a:moveTo>
                    <a:lnTo>
                      <a:pt x="15581" y="2791"/>
                    </a:lnTo>
                    <a:cubicBezTo>
                      <a:pt x="15581" y="2932"/>
                      <a:pt x="15471" y="3041"/>
                      <a:pt x="15314" y="3057"/>
                    </a:cubicBezTo>
                    <a:lnTo>
                      <a:pt x="12477" y="3292"/>
                    </a:lnTo>
                    <a:lnTo>
                      <a:pt x="12493" y="2023"/>
                    </a:lnTo>
                    <a:lnTo>
                      <a:pt x="3480" y="2164"/>
                    </a:lnTo>
                    <a:lnTo>
                      <a:pt x="2759" y="3183"/>
                    </a:lnTo>
                    <a:lnTo>
                      <a:pt x="282" y="3214"/>
                    </a:lnTo>
                    <a:cubicBezTo>
                      <a:pt x="126" y="3214"/>
                      <a:pt x="0" y="3073"/>
                      <a:pt x="0" y="2916"/>
                    </a:cubicBezTo>
                    <a:lnTo>
                      <a:pt x="0" y="1035"/>
                    </a:lnTo>
                    <a:cubicBezTo>
                      <a:pt x="0" y="894"/>
                      <a:pt x="126" y="769"/>
                      <a:pt x="282" y="753"/>
                    </a:cubicBezTo>
                    <a:lnTo>
                      <a:pt x="15330" y="1"/>
                    </a:lnTo>
                    <a:cubicBezTo>
                      <a:pt x="15502" y="1"/>
                      <a:pt x="15643" y="126"/>
                      <a:pt x="15628" y="28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" name="Google Shape;1841;p41"/>
              <p:cNvSpPr/>
              <p:nvPr/>
            </p:nvSpPr>
            <p:spPr>
              <a:xfrm>
                <a:off x="3286275" y="376825"/>
                <a:ext cx="389525" cy="45100"/>
              </a:xfrm>
              <a:custGeom>
                <a:avLst/>
                <a:gdLst/>
                <a:ahLst/>
                <a:cxnLst/>
                <a:rect l="l" t="t" r="r" b="b"/>
                <a:pathLst>
                  <a:path w="15581" h="1804" extrusionOk="0">
                    <a:moveTo>
                      <a:pt x="12493" y="1"/>
                    </a:moveTo>
                    <a:lnTo>
                      <a:pt x="2602" y="346"/>
                    </a:lnTo>
                    <a:cubicBezTo>
                      <a:pt x="2398" y="361"/>
                      <a:pt x="2242" y="518"/>
                      <a:pt x="2242" y="722"/>
                    </a:cubicBezTo>
                    <a:lnTo>
                      <a:pt x="2242" y="1145"/>
                    </a:lnTo>
                    <a:cubicBezTo>
                      <a:pt x="2242" y="1255"/>
                      <a:pt x="2163" y="1333"/>
                      <a:pt x="2069" y="1333"/>
                    </a:cubicBezTo>
                    <a:lnTo>
                      <a:pt x="0" y="1364"/>
                    </a:lnTo>
                    <a:lnTo>
                      <a:pt x="0" y="1427"/>
                    </a:lnTo>
                    <a:cubicBezTo>
                      <a:pt x="0" y="1584"/>
                      <a:pt x="126" y="1725"/>
                      <a:pt x="282" y="1725"/>
                    </a:cubicBezTo>
                    <a:lnTo>
                      <a:pt x="2759" y="1694"/>
                    </a:lnTo>
                    <a:lnTo>
                      <a:pt x="3025" y="1317"/>
                    </a:lnTo>
                    <a:lnTo>
                      <a:pt x="3480" y="675"/>
                    </a:lnTo>
                    <a:lnTo>
                      <a:pt x="12493" y="534"/>
                    </a:lnTo>
                    <a:lnTo>
                      <a:pt x="12493" y="534"/>
                    </a:lnTo>
                    <a:lnTo>
                      <a:pt x="12477" y="1223"/>
                    </a:lnTo>
                    <a:lnTo>
                      <a:pt x="12477" y="1803"/>
                    </a:lnTo>
                    <a:lnTo>
                      <a:pt x="15314" y="1568"/>
                    </a:lnTo>
                    <a:cubicBezTo>
                      <a:pt x="15471" y="1552"/>
                      <a:pt x="15581" y="1443"/>
                      <a:pt x="15581" y="1302"/>
                    </a:cubicBezTo>
                    <a:lnTo>
                      <a:pt x="15581" y="1255"/>
                    </a:lnTo>
                    <a:lnTo>
                      <a:pt x="15581" y="1192"/>
                    </a:lnTo>
                    <a:lnTo>
                      <a:pt x="13151" y="1208"/>
                    </a:lnTo>
                    <a:cubicBezTo>
                      <a:pt x="13057" y="1208"/>
                      <a:pt x="12963" y="1145"/>
                      <a:pt x="12963" y="1051"/>
                    </a:cubicBezTo>
                    <a:lnTo>
                      <a:pt x="12869" y="330"/>
                    </a:lnTo>
                    <a:cubicBezTo>
                      <a:pt x="12853" y="126"/>
                      <a:pt x="12681" y="1"/>
                      <a:pt x="124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" name="Google Shape;1842;p41"/>
              <p:cNvSpPr/>
              <p:nvPr/>
            </p:nvSpPr>
            <p:spPr>
              <a:xfrm>
                <a:off x="3352875" y="385850"/>
                <a:ext cx="263750" cy="266875"/>
              </a:xfrm>
              <a:custGeom>
                <a:avLst/>
                <a:gdLst/>
                <a:ahLst/>
                <a:cxnLst/>
                <a:rect l="l" t="t" r="r" b="b"/>
                <a:pathLst>
                  <a:path w="10550" h="10675" extrusionOk="0">
                    <a:moveTo>
                      <a:pt x="10550" y="1834"/>
                    </a:moveTo>
                    <a:lnTo>
                      <a:pt x="10534" y="10283"/>
                    </a:lnTo>
                    <a:cubicBezTo>
                      <a:pt x="10534" y="10502"/>
                      <a:pt x="10362" y="10674"/>
                      <a:pt x="10127" y="10674"/>
                    </a:cubicBezTo>
                    <a:lnTo>
                      <a:pt x="1537" y="10674"/>
                    </a:lnTo>
                    <a:cubicBezTo>
                      <a:pt x="1333" y="10674"/>
                      <a:pt x="1161" y="10518"/>
                      <a:pt x="1129" y="10314"/>
                    </a:cubicBezTo>
                    <a:lnTo>
                      <a:pt x="32" y="800"/>
                    </a:lnTo>
                    <a:cubicBezTo>
                      <a:pt x="1" y="533"/>
                      <a:pt x="205" y="314"/>
                      <a:pt x="471" y="298"/>
                    </a:cubicBezTo>
                    <a:lnTo>
                      <a:pt x="9343" y="0"/>
                    </a:lnTo>
                    <a:cubicBezTo>
                      <a:pt x="9609" y="0"/>
                      <a:pt x="9813" y="204"/>
                      <a:pt x="9813" y="455"/>
                    </a:cubicBezTo>
                    <a:lnTo>
                      <a:pt x="9813" y="815"/>
                    </a:lnTo>
                    <a:cubicBezTo>
                      <a:pt x="9813" y="1082"/>
                      <a:pt x="10032" y="1301"/>
                      <a:pt x="10299" y="1301"/>
                    </a:cubicBezTo>
                    <a:lnTo>
                      <a:pt x="10550" y="1317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" name="Google Shape;1843;p41"/>
              <p:cNvSpPr/>
              <p:nvPr/>
            </p:nvSpPr>
            <p:spPr>
              <a:xfrm>
                <a:off x="3359550" y="396025"/>
                <a:ext cx="257475" cy="256700"/>
              </a:xfrm>
              <a:custGeom>
                <a:avLst/>
                <a:gdLst/>
                <a:ahLst/>
                <a:cxnLst/>
                <a:rect l="l" t="t" r="r" b="b"/>
                <a:pathLst>
                  <a:path w="10299" h="10268" extrusionOk="0">
                    <a:moveTo>
                      <a:pt x="9107" y="1"/>
                    </a:moveTo>
                    <a:lnTo>
                      <a:pt x="455" y="283"/>
                    </a:lnTo>
                    <a:cubicBezTo>
                      <a:pt x="188" y="299"/>
                      <a:pt x="0" y="518"/>
                      <a:pt x="32" y="769"/>
                    </a:cubicBezTo>
                    <a:lnTo>
                      <a:pt x="1098" y="9923"/>
                    </a:lnTo>
                    <a:cubicBezTo>
                      <a:pt x="1129" y="10111"/>
                      <a:pt x="1301" y="10267"/>
                      <a:pt x="1489" y="10267"/>
                    </a:cubicBezTo>
                    <a:lnTo>
                      <a:pt x="9875" y="10267"/>
                    </a:lnTo>
                    <a:cubicBezTo>
                      <a:pt x="10095" y="10267"/>
                      <a:pt x="10267" y="10095"/>
                      <a:pt x="10267" y="9891"/>
                    </a:cubicBezTo>
                    <a:lnTo>
                      <a:pt x="10283" y="1772"/>
                    </a:lnTo>
                    <a:lnTo>
                      <a:pt x="10298" y="1270"/>
                    </a:lnTo>
                    <a:lnTo>
                      <a:pt x="10032" y="1255"/>
                    </a:lnTo>
                    <a:cubicBezTo>
                      <a:pt x="9781" y="1255"/>
                      <a:pt x="9577" y="1035"/>
                      <a:pt x="9577" y="784"/>
                    </a:cubicBezTo>
                    <a:lnTo>
                      <a:pt x="9577" y="440"/>
                    </a:lnTo>
                    <a:cubicBezTo>
                      <a:pt x="9577" y="189"/>
                      <a:pt x="9358" y="1"/>
                      <a:pt x="910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" name="Google Shape;1844;p41"/>
              <p:cNvSpPr/>
              <p:nvPr/>
            </p:nvSpPr>
            <p:spPr>
              <a:xfrm>
                <a:off x="3499450" y="397600"/>
                <a:ext cx="117175" cy="182250"/>
              </a:xfrm>
              <a:custGeom>
                <a:avLst/>
                <a:gdLst/>
                <a:ahLst/>
                <a:cxnLst/>
                <a:rect l="l" t="t" r="r" b="b"/>
                <a:pathLst>
                  <a:path w="4687" h="7290" extrusionOk="0">
                    <a:moveTo>
                      <a:pt x="1379" y="0"/>
                    </a:moveTo>
                    <a:lnTo>
                      <a:pt x="0" y="79"/>
                    </a:lnTo>
                    <a:lnTo>
                      <a:pt x="4687" y="7289"/>
                    </a:lnTo>
                    <a:lnTo>
                      <a:pt x="4671" y="5314"/>
                    </a:ln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FFFFFF">
                  <a:alpha val="553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" name="Google Shape;1845;p41"/>
              <p:cNvSpPr/>
              <p:nvPr/>
            </p:nvSpPr>
            <p:spPr>
              <a:xfrm>
                <a:off x="3400700" y="400350"/>
                <a:ext cx="216325" cy="253150"/>
              </a:xfrm>
              <a:custGeom>
                <a:avLst/>
                <a:gdLst/>
                <a:ahLst/>
                <a:cxnLst/>
                <a:rect l="l" t="t" r="r" b="b"/>
                <a:pathLst>
                  <a:path w="8653" h="10126" extrusionOk="0">
                    <a:moveTo>
                      <a:pt x="2367" y="0"/>
                    </a:moveTo>
                    <a:lnTo>
                      <a:pt x="0" y="79"/>
                    </a:lnTo>
                    <a:lnTo>
                      <a:pt x="6913" y="10126"/>
                    </a:lnTo>
                    <a:lnTo>
                      <a:pt x="7712" y="10094"/>
                    </a:lnTo>
                    <a:cubicBezTo>
                      <a:pt x="7772" y="10097"/>
                      <a:pt x="7827" y="10098"/>
                      <a:pt x="7879" y="10098"/>
                    </a:cubicBezTo>
                    <a:cubicBezTo>
                      <a:pt x="8594" y="10098"/>
                      <a:pt x="8623" y="9901"/>
                      <a:pt x="8652" y="9609"/>
                    </a:cubicBezTo>
                    <a:lnTo>
                      <a:pt x="8652" y="9170"/>
                    </a:lnTo>
                    <a:lnTo>
                      <a:pt x="2367" y="0"/>
                    </a:lnTo>
                    <a:close/>
                  </a:path>
                </a:pathLst>
              </a:custGeom>
              <a:solidFill>
                <a:srgbClr val="FFFFFF">
                  <a:alpha val="553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" name="Google Shape;1846;p41"/>
              <p:cNvSpPr/>
              <p:nvPr/>
            </p:nvSpPr>
            <p:spPr>
              <a:xfrm>
                <a:off x="3743575" y="793375"/>
                <a:ext cx="388350" cy="143050"/>
              </a:xfrm>
              <a:custGeom>
                <a:avLst/>
                <a:gdLst/>
                <a:ahLst/>
                <a:cxnLst/>
                <a:rect l="l" t="t" r="r" b="b"/>
                <a:pathLst>
                  <a:path w="15534" h="5722" extrusionOk="0">
                    <a:moveTo>
                      <a:pt x="2884" y="1"/>
                    </a:moveTo>
                    <a:cubicBezTo>
                      <a:pt x="2696" y="1"/>
                      <a:pt x="2508" y="126"/>
                      <a:pt x="2430" y="298"/>
                    </a:cubicBezTo>
                    <a:lnTo>
                      <a:pt x="0" y="5440"/>
                    </a:lnTo>
                    <a:lnTo>
                      <a:pt x="1019" y="5377"/>
                    </a:lnTo>
                    <a:lnTo>
                      <a:pt x="3104" y="1693"/>
                    </a:lnTo>
                    <a:cubicBezTo>
                      <a:pt x="3245" y="1443"/>
                      <a:pt x="3496" y="1301"/>
                      <a:pt x="3778" y="1286"/>
                    </a:cubicBezTo>
                    <a:lnTo>
                      <a:pt x="11207" y="1254"/>
                    </a:lnTo>
                    <a:cubicBezTo>
                      <a:pt x="11458" y="1254"/>
                      <a:pt x="11709" y="1380"/>
                      <a:pt x="11850" y="1599"/>
                    </a:cubicBezTo>
                    <a:lnTo>
                      <a:pt x="14624" y="5722"/>
                    </a:lnTo>
                    <a:lnTo>
                      <a:pt x="15533" y="5722"/>
                    </a:lnTo>
                    <a:lnTo>
                      <a:pt x="12477" y="251"/>
                    </a:lnTo>
                    <a:cubicBezTo>
                      <a:pt x="12399" y="95"/>
                      <a:pt x="12226" y="1"/>
                      <a:pt x="12038" y="1"/>
                    </a:cubicBezTo>
                    <a:close/>
                  </a:path>
                </a:pathLst>
              </a:custGeom>
              <a:solidFill>
                <a:srgbClr val="4040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" name="Google Shape;1847;p41"/>
              <p:cNvSpPr/>
              <p:nvPr/>
            </p:nvSpPr>
            <p:spPr>
              <a:xfrm>
                <a:off x="3211425" y="707950"/>
                <a:ext cx="435375" cy="136775"/>
              </a:xfrm>
              <a:custGeom>
                <a:avLst/>
                <a:gdLst/>
                <a:ahLst/>
                <a:cxnLst/>
                <a:rect l="l" t="t" r="r" b="b"/>
                <a:pathLst>
                  <a:path w="17415" h="5471" extrusionOk="0">
                    <a:moveTo>
                      <a:pt x="3261" y="1"/>
                    </a:moveTo>
                    <a:cubicBezTo>
                      <a:pt x="2963" y="1"/>
                      <a:pt x="2696" y="142"/>
                      <a:pt x="2540" y="408"/>
                    </a:cubicBezTo>
                    <a:lnTo>
                      <a:pt x="0" y="4624"/>
                    </a:lnTo>
                    <a:lnTo>
                      <a:pt x="1176" y="4640"/>
                    </a:lnTo>
                    <a:lnTo>
                      <a:pt x="3323" y="1709"/>
                    </a:lnTo>
                    <a:cubicBezTo>
                      <a:pt x="3480" y="1490"/>
                      <a:pt x="3747" y="1364"/>
                      <a:pt x="4013" y="1364"/>
                    </a:cubicBezTo>
                    <a:lnTo>
                      <a:pt x="12352" y="1443"/>
                    </a:lnTo>
                    <a:cubicBezTo>
                      <a:pt x="12603" y="1443"/>
                      <a:pt x="12822" y="1552"/>
                      <a:pt x="12979" y="1725"/>
                    </a:cubicBezTo>
                    <a:lnTo>
                      <a:pt x="16255" y="5471"/>
                    </a:lnTo>
                    <a:lnTo>
                      <a:pt x="17415" y="5471"/>
                    </a:lnTo>
                    <a:lnTo>
                      <a:pt x="13778" y="345"/>
                    </a:lnTo>
                    <a:cubicBezTo>
                      <a:pt x="13621" y="126"/>
                      <a:pt x="13355" y="1"/>
                      <a:pt x="13089" y="1"/>
                    </a:cubicBezTo>
                    <a:close/>
                  </a:path>
                </a:pathLst>
              </a:custGeom>
              <a:solidFill>
                <a:srgbClr val="4040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" name="Google Shape;1848;p41"/>
              <p:cNvSpPr/>
              <p:nvPr/>
            </p:nvSpPr>
            <p:spPr>
              <a:xfrm>
                <a:off x="3612300" y="418375"/>
                <a:ext cx="76050" cy="296650"/>
              </a:xfrm>
              <a:custGeom>
                <a:avLst/>
                <a:gdLst/>
                <a:ahLst/>
                <a:cxnLst/>
                <a:rect l="l" t="t" r="r" b="b"/>
                <a:pathLst>
                  <a:path w="3042" h="11866" extrusionOk="0">
                    <a:moveTo>
                      <a:pt x="1129" y="0"/>
                    </a:moveTo>
                    <a:lnTo>
                      <a:pt x="173" y="16"/>
                    </a:lnTo>
                    <a:lnTo>
                      <a:pt x="157" y="8982"/>
                    </a:lnTo>
                    <a:lnTo>
                      <a:pt x="16" y="10831"/>
                    </a:lnTo>
                    <a:cubicBezTo>
                      <a:pt x="0" y="10988"/>
                      <a:pt x="110" y="11145"/>
                      <a:pt x="267" y="11192"/>
                    </a:cubicBezTo>
                    <a:lnTo>
                      <a:pt x="2806" y="11866"/>
                    </a:lnTo>
                    <a:lnTo>
                      <a:pt x="3041" y="10424"/>
                    </a:lnTo>
                    <a:lnTo>
                      <a:pt x="2257" y="10063"/>
                    </a:lnTo>
                    <a:cubicBezTo>
                      <a:pt x="2085" y="9985"/>
                      <a:pt x="1960" y="9828"/>
                      <a:pt x="1944" y="9640"/>
                    </a:cubicBezTo>
                    <a:lnTo>
                      <a:pt x="1129" y="0"/>
                    </a:lnTo>
                    <a:close/>
                  </a:path>
                </a:pathLst>
              </a:custGeom>
              <a:solidFill>
                <a:srgbClr val="4040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" name="Google Shape;1849;p41"/>
              <p:cNvSpPr/>
              <p:nvPr/>
            </p:nvSpPr>
            <p:spPr>
              <a:xfrm>
                <a:off x="3787450" y="827850"/>
                <a:ext cx="298225" cy="297850"/>
              </a:xfrm>
              <a:custGeom>
                <a:avLst/>
                <a:gdLst/>
                <a:ahLst/>
                <a:cxnLst/>
                <a:rect l="l" t="t" r="r" b="b"/>
                <a:pathLst>
                  <a:path w="11929" h="11914" extrusionOk="0">
                    <a:moveTo>
                      <a:pt x="5596" y="1"/>
                    </a:moveTo>
                    <a:cubicBezTo>
                      <a:pt x="4766" y="48"/>
                      <a:pt x="3998" y="267"/>
                      <a:pt x="3292" y="612"/>
                    </a:cubicBezTo>
                    <a:lnTo>
                      <a:pt x="3512" y="973"/>
                    </a:lnTo>
                    <a:lnTo>
                      <a:pt x="2869" y="1349"/>
                    </a:lnTo>
                    <a:lnTo>
                      <a:pt x="2665" y="973"/>
                    </a:lnTo>
                    <a:cubicBezTo>
                      <a:pt x="1991" y="1427"/>
                      <a:pt x="1427" y="1991"/>
                      <a:pt x="973" y="2665"/>
                    </a:cubicBezTo>
                    <a:lnTo>
                      <a:pt x="1349" y="2869"/>
                    </a:lnTo>
                    <a:lnTo>
                      <a:pt x="973" y="3512"/>
                    </a:lnTo>
                    <a:lnTo>
                      <a:pt x="612" y="3292"/>
                    </a:lnTo>
                    <a:cubicBezTo>
                      <a:pt x="267" y="3998"/>
                      <a:pt x="48" y="4766"/>
                      <a:pt x="1" y="5597"/>
                    </a:cubicBezTo>
                    <a:lnTo>
                      <a:pt x="424" y="5597"/>
                    </a:lnTo>
                    <a:lnTo>
                      <a:pt x="424" y="6318"/>
                    </a:lnTo>
                    <a:lnTo>
                      <a:pt x="1" y="6318"/>
                    </a:lnTo>
                    <a:cubicBezTo>
                      <a:pt x="48" y="7148"/>
                      <a:pt x="267" y="7916"/>
                      <a:pt x="612" y="8622"/>
                    </a:cubicBezTo>
                    <a:lnTo>
                      <a:pt x="973" y="8418"/>
                    </a:lnTo>
                    <a:lnTo>
                      <a:pt x="1349" y="9045"/>
                    </a:lnTo>
                    <a:lnTo>
                      <a:pt x="973" y="9264"/>
                    </a:lnTo>
                    <a:cubicBezTo>
                      <a:pt x="1427" y="9923"/>
                      <a:pt x="1991" y="10503"/>
                      <a:pt x="2665" y="10942"/>
                    </a:cubicBezTo>
                    <a:lnTo>
                      <a:pt x="2869" y="10565"/>
                    </a:lnTo>
                    <a:lnTo>
                      <a:pt x="3512" y="10942"/>
                    </a:lnTo>
                    <a:lnTo>
                      <a:pt x="3292" y="11302"/>
                    </a:lnTo>
                    <a:cubicBezTo>
                      <a:pt x="3998" y="11663"/>
                      <a:pt x="4766" y="11866"/>
                      <a:pt x="5596" y="11913"/>
                    </a:cubicBezTo>
                    <a:lnTo>
                      <a:pt x="5596" y="11506"/>
                    </a:lnTo>
                    <a:lnTo>
                      <a:pt x="6333" y="11506"/>
                    </a:lnTo>
                    <a:lnTo>
                      <a:pt x="6333" y="11913"/>
                    </a:lnTo>
                    <a:cubicBezTo>
                      <a:pt x="7148" y="11866"/>
                      <a:pt x="7932" y="11647"/>
                      <a:pt x="8622" y="11302"/>
                    </a:cubicBezTo>
                    <a:lnTo>
                      <a:pt x="8418" y="10942"/>
                    </a:lnTo>
                    <a:lnTo>
                      <a:pt x="9045" y="10565"/>
                    </a:lnTo>
                    <a:lnTo>
                      <a:pt x="9264" y="10942"/>
                    </a:lnTo>
                    <a:cubicBezTo>
                      <a:pt x="9923" y="10503"/>
                      <a:pt x="10503" y="9923"/>
                      <a:pt x="10941" y="9264"/>
                    </a:cubicBezTo>
                    <a:lnTo>
                      <a:pt x="10581" y="9045"/>
                    </a:lnTo>
                    <a:lnTo>
                      <a:pt x="10941" y="8418"/>
                    </a:lnTo>
                    <a:lnTo>
                      <a:pt x="11302" y="8622"/>
                    </a:lnTo>
                    <a:cubicBezTo>
                      <a:pt x="11662" y="7916"/>
                      <a:pt x="11866" y="7148"/>
                      <a:pt x="11929" y="6318"/>
                    </a:cubicBezTo>
                    <a:lnTo>
                      <a:pt x="11506" y="6318"/>
                    </a:lnTo>
                    <a:lnTo>
                      <a:pt x="11506" y="5597"/>
                    </a:lnTo>
                    <a:lnTo>
                      <a:pt x="11929" y="5597"/>
                    </a:lnTo>
                    <a:cubicBezTo>
                      <a:pt x="11866" y="4766"/>
                      <a:pt x="11662" y="3998"/>
                      <a:pt x="11302" y="3292"/>
                    </a:cubicBezTo>
                    <a:lnTo>
                      <a:pt x="10941" y="3512"/>
                    </a:lnTo>
                    <a:lnTo>
                      <a:pt x="10581" y="2869"/>
                    </a:lnTo>
                    <a:lnTo>
                      <a:pt x="10941" y="2665"/>
                    </a:lnTo>
                    <a:cubicBezTo>
                      <a:pt x="10503" y="1991"/>
                      <a:pt x="9923" y="1427"/>
                      <a:pt x="9264" y="973"/>
                    </a:cubicBezTo>
                    <a:lnTo>
                      <a:pt x="9045" y="1349"/>
                    </a:lnTo>
                    <a:lnTo>
                      <a:pt x="8418" y="973"/>
                    </a:lnTo>
                    <a:lnTo>
                      <a:pt x="8622" y="612"/>
                    </a:lnTo>
                    <a:cubicBezTo>
                      <a:pt x="7932" y="267"/>
                      <a:pt x="7148" y="48"/>
                      <a:pt x="6333" y="1"/>
                    </a:cubicBezTo>
                    <a:lnTo>
                      <a:pt x="6333" y="424"/>
                    </a:lnTo>
                    <a:lnTo>
                      <a:pt x="5596" y="424"/>
                    </a:lnTo>
                    <a:lnTo>
                      <a:pt x="559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" name="Google Shape;1850;p41"/>
              <p:cNvSpPr/>
              <p:nvPr/>
            </p:nvSpPr>
            <p:spPr>
              <a:xfrm>
                <a:off x="3826650" y="867050"/>
                <a:ext cx="219850" cy="219450"/>
              </a:xfrm>
              <a:custGeom>
                <a:avLst/>
                <a:gdLst/>
                <a:ahLst/>
                <a:cxnLst/>
                <a:rect l="l" t="t" r="r" b="b"/>
                <a:pathLst>
                  <a:path w="8794" h="8778" extrusionOk="0">
                    <a:moveTo>
                      <a:pt x="4389" y="0"/>
                    </a:moveTo>
                    <a:cubicBezTo>
                      <a:pt x="1959" y="0"/>
                      <a:pt x="0" y="1960"/>
                      <a:pt x="0" y="4389"/>
                    </a:cubicBezTo>
                    <a:cubicBezTo>
                      <a:pt x="0" y="6819"/>
                      <a:pt x="1959" y="8778"/>
                      <a:pt x="4389" y="8778"/>
                    </a:cubicBezTo>
                    <a:cubicBezTo>
                      <a:pt x="6818" y="8778"/>
                      <a:pt x="8793" y="6819"/>
                      <a:pt x="8793" y="4389"/>
                    </a:cubicBezTo>
                    <a:cubicBezTo>
                      <a:pt x="8793" y="1960"/>
                      <a:pt x="6818" y="0"/>
                      <a:pt x="4389" y="0"/>
                    </a:cubicBez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" name="Google Shape;1851;p41"/>
              <p:cNvSpPr/>
              <p:nvPr/>
            </p:nvSpPr>
            <p:spPr>
              <a:xfrm>
                <a:off x="3845050" y="885450"/>
                <a:ext cx="183025" cy="183025"/>
              </a:xfrm>
              <a:custGeom>
                <a:avLst/>
                <a:gdLst/>
                <a:ahLst/>
                <a:cxnLst/>
                <a:rect l="l" t="t" r="r" b="b"/>
                <a:pathLst>
                  <a:path w="7321" h="7321" extrusionOk="0">
                    <a:moveTo>
                      <a:pt x="3653" y="1"/>
                    </a:moveTo>
                    <a:cubicBezTo>
                      <a:pt x="1631" y="1"/>
                      <a:pt x="1" y="1631"/>
                      <a:pt x="1" y="3653"/>
                    </a:cubicBezTo>
                    <a:cubicBezTo>
                      <a:pt x="1" y="5675"/>
                      <a:pt x="1631" y="7321"/>
                      <a:pt x="3653" y="7321"/>
                    </a:cubicBezTo>
                    <a:cubicBezTo>
                      <a:pt x="5675" y="7321"/>
                      <a:pt x="7321" y="5675"/>
                      <a:pt x="7321" y="3653"/>
                    </a:cubicBezTo>
                    <a:cubicBezTo>
                      <a:pt x="7321" y="1631"/>
                      <a:pt x="5675" y="1"/>
                      <a:pt x="36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" name="Google Shape;1852;p41"/>
              <p:cNvSpPr/>
              <p:nvPr/>
            </p:nvSpPr>
            <p:spPr>
              <a:xfrm>
                <a:off x="3234925" y="735775"/>
                <a:ext cx="389925" cy="390325"/>
              </a:xfrm>
              <a:custGeom>
                <a:avLst/>
                <a:gdLst/>
                <a:ahLst/>
                <a:cxnLst/>
                <a:rect l="l" t="t" r="r" b="b"/>
                <a:pathLst>
                  <a:path w="15597" h="15613" extrusionOk="0">
                    <a:moveTo>
                      <a:pt x="1" y="7336"/>
                    </a:moveTo>
                    <a:cubicBezTo>
                      <a:pt x="1" y="7367"/>
                      <a:pt x="1" y="7414"/>
                      <a:pt x="1" y="7461"/>
                    </a:cubicBezTo>
                    <a:cubicBezTo>
                      <a:pt x="3" y="7419"/>
                      <a:pt x="5" y="7378"/>
                      <a:pt x="7" y="7336"/>
                    </a:cubicBezTo>
                    <a:close/>
                    <a:moveTo>
                      <a:pt x="15591" y="7336"/>
                    </a:moveTo>
                    <a:cubicBezTo>
                      <a:pt x="15593" y="7378"/>
                      <a:pt x="15595" y="7419"/>
                      <a:pt x="15597" y="7461"/>
                    </a:cubicBezTo>
                    <a:cubicBezTo>
                      <a:pt x="15597" y="7414"/>
                      <a:pt x="15597" y="7367"/>
                      <a:pt x="15597" y="7336"/>
                    </a:cubicBezTo>
                    <a:close/>
                    <a:moveTo>
                      <a:pt x="1" y="8167"/>
                    </a:moveTo>
                    <a:cubicBezTo>
                      <a:pt x="1" y="8198"/>
                      <a:pt x="1" y="8245"/>
                      <a:pt x="1" y="8292"/>
                    </a:cubicBezTo>
                    <a:lnTo>
                      <a:pt x="7" y="8292"/>
                    </a:lnTo>
                    <a:cubicBezTo>
                      <a:pt x="5" y="8250"/>
                      <a:pt x="3" y="8209"/>
                      <a:pt x="1" y="8167"/>
                    </a:cubicBezTo>
                    <a:close/>
                    <a:moveTo>
                      <a:pt x="15597" y="8167"/>
                    </a:moveTo>
                    <a:cubicBezTo>
                      <a:pt x="15595" y="8209"/>
                      <a:pt x="15593" y="8250"/>
                      <a:pt x="15591" y="8292"/>
                    </a:cubicBezTo>
                    <a:lnTo>
                      <a:pt x="15597" y="8292"/>
                    </a:lnTo>
                    <a:cubicBezTo>
                      <a:pt x="15597" y="8245"/>
                      <a:pt x="15597" y="8198"/>
                      <a:pt x="15597" y="8167"/>
                    </a:cubicBezTo>
                    <a:close/>
                    <a:moveTo>
                      <a:pt x="7446" y="0"/>
                    </a:moveTo>
                    <a:cubicBezTo>
                      <a:pt x="6318" y="63"/>
                      <a:pt x="5268" y="345"/>
                      <a:pt x="4311" y="815"/>
                    </a:cubicBezTo>
                    <a:lnTo>
                      <a:pt x="4594" y="1301"/>
                    </a:lnTo>
                    <a:lnTo>
                      <a:pt x="3763" y="1772"/>
                    </a:lnTo>
                    <a:lnTo>
                      <a:pt x="3481" y="1301"/>
                    </a:lnTo>
                    <a:cubicBezTo>
                      <a:pt x="2619" y="1881"/>
                      <a:pt x="1866" y="2618"/>
                      <a:pt x="1286" y="3496"/>
                    </a:cubicBezTo>
                    <a:lnTo>
                      <a:pt x="1772" y="3778"/>
                    </a:lnTo>
                    <a:lnTo>
                      <a:pt x="1286" y="4593"/>
                    </a:lnTo>
                    <a:lnTo>
                      <a:pt x="816" y="4327"/>
                    </a:lnTo>
                    <a:cubicBezTo>
                      <a:pt x="348" y="5232"/>
                      <a:pt x="69" y="6254"/>
                      <a:pt x="7" y="7336"/>
                    </a:cubicBezTo>
                    <a:lnTo>
                      <a:pt x="550" y="7336"/>
                    </a:lnTo>
                    <a:lnTo>
                      <a:pt x="550" y="8292"/>
                    </a:lnTo>
                    <a:lnTo>
                      <a:pt x="7" y="8292"/>
                    </a:lnTo>
                    <a:cubicBezTo>
                      <a:pt x="69" y="9360"/>
                      <a:pt x="348" y="10381"/>
                      <a:pt x="816" y="11286"/>
                    </a:cubicBezTo>
                    <a:lnTo>
                      <a:pt x="1286" y="11019"/>
                    </a:lnTo>
                    <a:lnTo>
                      <a:pt x="1772" y="11835"/>
                    </a:lnTo>
                    <a:lnTo>
                      <a:pt x="1286" y="12117"/>
                    </a:lnTo>
                    <a:cubicBezTo>
                      <a:pt x="1866" y="12994"/>
                      <a:pt x="2619" y="13731"/>
                      <a:pt x="3481" y="14311"/>
                    </a:cubicBezTo>
                    <a:lnTo>
                      <a:pt x="3763" y="13841"/>
                    </a:lnTo>
                    <a:lnTo>
                      <a:pt x="4594" y="14311"/>
                    </a:lnTo>
                    <a:lnTo>
                      <a:pt x="4311" y="14797"/>
                    </a:lnTo>
                    <a:cubicBezTo>
                      <a:pt x="5261" y="15264"/>
                      <a:pt x="6302" y="15545"/>
                      <a:pt x="7422" y="15611"/>
                    </a:cubicBezTo>
                    <a:lnTo>
                      <a:pt x="7422" y="15611"/>
                    </a:lnTo>
                    <a:cubicBezTo>
                      <a:pt x="7387" y="15607"/>
                      <a:pt x="7359" y="15596"/>
                      <a:pt x="7321" y="15596"/>
                    </a:cubicBezTo>
                    <a:lnTo>
                      <a:pt x="7321" y="15048"/>
                    </a:lnTo>
                    <a:lnTo>
                      <a:pt x="8277" y="15048"/>
                    </a:lnTo>
                    <a:lnTo>
                      <a:pt x="8277" y="15596"/>
                    </a:lnTo>
                    <a:cubicBezTo>
                      <a:pt x="8239" y="15596"/>
                      <a:pt x="8211" y="15607"/>
                      <a:pt x="8177" y="15611"/>
                    </a:cubicBezTo>
                    <a:lnTo>
                      <a:pt x="8177" y="15611"/>
                    </a:lnTo>
                    <a:cubicBezTo>
                      <a:pt x="9280" y="15545"/>
                      <a:pt x="10337" y="15264"/>
                      <a:pt x="11286" y="14797"/>
                    </a:cubicBezTo>
                    <a:lnTo>
                      <a:pt x="11004" y="14311"/>
                    </a:lnTo>
                    <a:lnTo>
                      <a:pt x="11835" y="13841"/>
                    </a:lnTo>
                    <a:lnTo>
                      <a:pt x="12102" y="14311"/>
                    </a:lnTo>
                    <a:cubicBezTo>
                      <a:pt x="12979" y="13731"/>
                      <a:pt x="13732" y="12994"/>
                      <a:pt x="14312" y="12117"/>
                    </a:cubicBezTo>
                    <a:lnTo>
                      <a:pt x="13826" y="11835"/>
                    </a:lnTo>
                    <a:lnTo>
                      <a:pt x="14312" y="11019"/>
                    </a:lnTo>
                    <a:lnTo>
                      <a:pt x="14782" y="11286"/>
                    </a:lnTo>
                    <a:cubicBezTo>
                      <a:pt x="15249" y="10381"/>
                      <a:pt x="15528" y="9360"/>
                      <a:pt x="15591" y="8292"/>
                    </a:cubicBezTo>
                    <a:lnTo>
                      <a:pt x="15033" y="8292"/>
                    </a:lnTo>
                    <a:lnTo>
                      <a:pt x="15033" y="7336"/>
                    </a:lnTo>
                    <a:lnTo>
                      <a:pt x="15591" y="7336"/>
                    </a:lnTo>
                    <a:cubicBezTo>
                      <a:pt x="15529" y="6254"/>
                      <a:pt x="15250" y="5232"/>
                      <a:pt x="14782" y="4327"/>
                    </a:cubicBezTo>
                    <a:lnTo>
                      <a:pt x="14312" y="4593"/>
                    </a:lnTo>
                    <a:lnTo>
                      <a:pt x="13826" y="3778"/>
                    </a:lnTo>
                    <a:lnTo>
                      <a:pt x="14312" y="3496"/>
                    </a:lnTo>
                    <a:cubicBezTo>
                      <a:pt x="13732" y="2618"/>
                      <a:pt x="12979" y="1881"/>
                      <a:pt x="12102" y="1301"/>
                    </a:cubicBezTo>
                    <a:lnTo>
                      <a:pt x="11835" y="1772"/>
                    </a:lnTo>
                    <a:lnTo>
                      <a:pt x="11004" y="1301"/>
                    </a:lnTo>
                    <a:lnTo>
                      <a:pt x="11286" y="815"/>
                    </a:lnTo>
                    <a:cubicBezTo>
                      <a:pt x="10330" y="345"/>
                      <a:pt x="9264" y="63"/>
                      <a:pt x="8152" y="0"/>
                    </a:cubicBezTo>
                    <a:lnTo>
                      <a:pt x="8152" y="0"/>
                    </a:lnTo>
                    <a:cubicBezTo>
                      <a:pt x="8199" y="16"/>
                      <a:pt x="8230" y="16"/>
                      <a:pt x="8277" y="16"/>
                    </a:cubicBezTo>
                    <a:lnTo>
                      <a:pt x="8277" y="565"/>
                    </a:lnTo>
                    <a:lnTo>
                      <a:pt x="7321" y="565"/>
                    </a:lnTo>
                    <a:lnTo>
                      <a:pt x="7321" y="16"/>
                    </a:lnTo>
                    <a:cubicBezTo>
                      <a:pt x="7368" y="16"/>
                      <a:pt x="7399" y="16"/>
                      <a:pt x="7446" y="0"/>
                    </a:cubicBezTo>
                    <a:close/>
                    <a:moveTo>
                      <a:pt x="7422" y="15611"/>
                    </a:moveTo>
                    <a:cubicBezTo>
                      <a:pt x="7429" y="15611"/>
                      <a:pt x="7438" y="15612"/>
                      <a:pt x="7446" y="15612"/>
                    </a:cubicBezTo>
                    <a:cubicBezTo>
                      <a:pt x="7438" y="15612"/>
                      <a:pt x="7430" y="15611"/>
                      <a:pt x="7422" y="15611"/>
                    </a:cubicBezTo>
                    <a:close/>
                    <a:moveTo>
                      <a:pt x="8177" y="15611"/>
                    </a:moveTo>
                    <a:cubicBezTo>
                      <a:pt x="8168" y="15611"/>
                      <a:pt x="8160" y="15612"/>
                      <a:pt x="8152" y="15612"/>
                    </a:cubicBezTo>
                    <a:cubicBezTo>
                      <a:pt x="8160" y="15612"/>
                      <a:pt x="8169" y="15611"/>
                      <a:pt x="8177" y="156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" name="Google Shape;1853;p41"/>
              <p:cNvSpPr/>
              <p:nvPr/>
            </p:nvSpPr>
            <p:spPr>
              <a:xfrm>
                <a:off x="3286275" y="787500"/>
                <a:ext cx="287250" cy="286850"/>
              </a:xfrm>
              <a:custGeom>
                <a:avLst/>
                <a:gdLst/>
                <a:ahLst/>
                <a:cxnLst/>
                <a:rect l="l" t="t" r="r" b="b"/>
                <a:pathLst>
                  <a:path w="11490" h="11474" extrusionOk="0">
                    <a:moveTo>
                      <a:pt x="5737" y="0"/>
                    </a:moveTo>
                    <a:cubicBezTo>
                      <a:pt x="2571" y="0"/>
                      <a:pt x="0" y="2571"/>
                      <a:pt x="0" y="5737"/>
                    </a:cubicBezTo>
                    <a:cubicBezTo>
                      <a:pt x="0" y="8903"/>
                      <a:pt x="2571" y="11474"/>
                      <a:pt x="5737" y="11474"/>
                    </a:cubicBezTo>
                    <a:cubicBezTo>
                      <a:pt x="8919" y="11474"/>
                      <a:pt x="11490" y="8903"/>
                      <a:pt x="11490" y="5737"/>
                    </a:cubicBezTo>
                    <a:cubicBezTo>
                      <a:pt x="11490" y="2571"/>
                      <a:pt x="8919" y="0"/>
                      <a:pt x="5737" y="0"/>
                    </a:cubicBez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" name="Google Shape;1854;p41"/>
              <p:cNvSpPr/>
              <p:nvPr/>
            </p:nvSpPr>
            <p:spPr>
              <a:xfrm>
                <a:off x="3310175" y="811400"/>
                <a:ext cx="239450" cy="239050"/>
              </a:xfrm>
              <a:custGeom>
                <a:avLst/>
                <a:gdLst/>
                <a:ahLst/>
                <a:cxnLst/>
                <a:rect l="l" t="t" r="r" b="b"/>
                <a:pathLst>
                  <a:path w="9578" h="9562" extrusionOk="0">
                    <a:moveTo>
                      <a:pt x="4781" y="1"/>
                    </a:moveTo>
                    <a:cubicBezTo>
                      <a:pt x="2148" y="1"/>
                      <a:pt x="0" y="2132"/>
                      <a:pt x="0" y="4781"/>
                    </a:cubicBezTo>
                    <a:cubicBezTo>
                      <a:pt x="0" y="7430"/>
                      <a:pt x="2148" y="9562"/>
                      <a:pt x="4781" y="9562"/>
                    </a:cubicBezTo>
                    <a:cubicBezTo>
                      <a:pt x="7430" y="9562"/>
                      <a:pt x="9577" y="7430"/>
                      <a:pt x="9577" y="4781"/>
                    </a:cubicBezTo>
                    <a:cubicBezTo>
                      <a:pt x="9577" y="2132"/>
                      <a:pt x="7430" y="1"/>
                      <a:pt x="47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" name="Google Shape;1855;p41"/>
              <p:cNvSpPr/>
              <p:nvPr/>
            </p:nvSpPr>
            <p:spPr>
              <a:xfrm>
                <a:off x="3711050" y="714600"/>
                <a:ext cx="290375" cy="114075"/>
              </a:xfrm>
              <a:custGeom>
                <a:avLst/>
                <a:gdLst/>
                <a:ahLst/>
                <a:cxnLst/>
                <a:rect l="l" t="t" r="r" b="b"/>
                <a:pathLst>
                  <a:path w="11615" h="4563" extrusionOk="0">
                    <a:moveTo>
                      <a:pt x="1348" y="1"/>
                    </a:moveTo>
                    <a:cubicBezTo>
                      <a:pt x="1097" y="1"/>
                      <a:pt x="894" y="158"/>
                      <a:pt x="847" y="409"/>
                    </a:cubicBezTo>
                    <a:lnTo>
                      <a:pt x="0" y="4562"/>
                    </a:lnTo>
                    <a:lnTo>
                      <a:pt x="1003" y="1130"/>
                    </a:lnTo>
                    <a:cubicBezTo>
                      <a:pt x="1082" y="894"/>
                      <a:pt x="1317" y="722"/>
                      <a:pt x="1568" y="722"/>
                    </a:cubicBezTo>
                    <a:lnTo>
                      <a:pt x="5220" y="785"/>
                    </a:lnTo>
                    <a:lnTo>
                      <a:pt x="11615" y="2117"/>
                    </a:lnTo>
                    <a:lnTo>
                      <a:pt x="11615" y="2117"/>
                    </a:lnTo>
                    <a:lnTo>
                      <a:pt x="5267" y="142"/>
                    </a:lnTo>
                    <a:cubicBezTo>
                      <a:pt x="5220" y="142"/>
                      <a:pt x="5188" y="126"/>
                      <a:pt x="5141" y="126"/>
                    </a:cubicBezTo>
                    <a:lnTo>
                      <a:pt x="134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" name="Google Shape;1856;p41"/>
              <p:cNvSpPr/>
              <p:nvPr/>
            </p:nvSpPr>
            <p:spPr>
              <a:xfrm>
                <a:off x="3760800" y="470100"/>
                <a:ext cx="52150" cy="196725"/>
              </a:xfrm>
              <a:custGeom>
                <a:avLst/>
                <a:gdLst/>
                <a:ahLst/>
                <a:cxnLst/>
                <a:rect l="l" t="t" r="r" b="b"/>
                <a:pathLst>
                  <a:path w="2086" h="7869" extrusionOk="0">
                    <a:moveTo>
                      <a:pt x="502" y="0"/>
                    </a:moveTo>
                    <a:lnTo>
                      <a:pt x="612" y="878"/>
                    </a:lnTo>
                    <a:lnTo>
                      <a:pt x="267" y="878"/>
                    </a:lnTo>
                    <a:cubicBezTo>
                      <a:pt x="111" y="878"/>
                      <a:pt x="1" y="1003"/>
                      <a:pt x="1" y="1160"/>
                    </a:cubicBezTo>
                    <a:lnTo>
                      <a:pt x="1" y="5737"/>
                    </a:lnTo>
                    <a:cubicBezTo>
                      <a:pt x="1" y="5894"/>
                      <a:pt x="111" y="6019"/>
                      <a:pt x="267" y="6019"/>
                    </a:cubicBezTo>
                    <a:lnTo>
                      <a:pt x="518" y="6019"/>
                    </a:lnTo>
                    <a:lnTo>
                      <a:pt x="518" y="7869"/>
                    </a:lnTo>
                    <a:lnTo>
                      <a:pt x="1537" y="7822"/>
                    </a:lnTo>
                    <a:lnTo>
                      <a:pt x="1553" y="6019"/>
                    </a:lnTo>
                    <a:lnTo>
                      <a:pt x="1819" y="6019"/>
                    </a:lnTo>
                    <a:cubicBezTo>
                      <a:pt x="1960" y="6019"/>
                      <a:pt x="2086" y="5894"/>
                      <a:pt x="2086" y="5737"/>
                    </a:cubicBezTo>
                    <a:lnTo>
                      <a:pt x="2086" y="1160"/>
                    </a:lnTo>
                    <a:cubicBezTo>
                      <a:pt x="2086" y="1003"/>
                      <a:pt x="1960" y="878"/>
                      <a:pt x="1819" y="878"/>
                    </a:cubicBezTo>
                    <a:lnTo>
                      <a:pt x="1521" y="878"/>
                    </a:lnTo>
                    <a:lnTo>
                      <a:pt x="161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" name="Google Shape;1857;p41"/>
              <p:cNvSpPr/>
              <p:nvPr/>
            </p:nvSpPr>
            <p:spPr>
              <a:xfrm>
                <a:off x="3286275" y="339600"/>
                <a:ext cx="391100" cy="69775"/>
              </a:xfrm>
              <a:custGeom>
                <a:avLst/>
                <a:gdLst/>
                <a:ahLst/>
                <a:cxnLst/>
                <a:rect l="l" t="t" r="r" b="b"/>
                <a:pathLst>
                  <a:path w="15644" h="2791" extrusionOk="0">
                    <a:moveTo>
                      <a:pt x="15330" y="1"/>
                    </a:moveTo>
                    <a:lnTo>
                      <a:pt x="282" y="753"/>
                    </a:lnTo>
                    <a:cubicBezTo>
                      <a:pt x="126" y="769"/>
                      <a:pt x="0" y="894"/>
                      <a:pt x="0" y="1035"/>
                    </a:cubicBezTo>
                    <a:lnTo>
                      <a:pt x="0" y="1067"/>
                    </a:lnTo>
                    <a:lnTo>
                      <a:pt x="14954" y="314"/>
                    </a:lnTo>
                    <a:cubicBezTo>
                      <a:pt x="15110" y="314"/>
                      <a:pt x="15267" y="424"/>
                      <a:pt x="15283" y="596"/>
                    </a:cubicBezTo>
                    <a:lnTo>
                      <a:pt x="15581" y="2791"/>
                    </a:lnTo>
                    <a:lnTo>
                      <a:pt x="15628" y="283"/>
                    </a:lnTo>
                    <a:cubicBezTo>
                      <a:pt x="15643" y="126"/>
                      <a:pt x="15502" y="1"/>
                      <a:pt x="153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" name="Google Shape;1858;p41"/>
              <p:cNvSpPr/>
              <p:nvPr/>
            </p:nvSpPr>
            <p:spPr>
              <a:xfrm>
                <a:off x="3760800" y="492025"/>
                <a:ext cx="8275" cy="128575"/>
              </a:xfrm>
              <a:custGeom>
                <a:avLst/>
                <a:gdLst/>
                <a:ahLst/>
                <a:cxnLst/>
                <a:rect l="l" t="t" r="r" b="b"/>
                <a:pathLst>
                  <a:path w="331" h="5143" extrusionOk="0">
                    <a:moveTo>
                      <a:pt x="267" y="1"/>
                    </a:moveTo>
                    <a:cubicBezTo>
                      <a:pt x="111" y="1"/>
                      <a:pt x="1" y="126"/>
                      <a:pt x="1" y="283"/>
                    </a:cubicBezTo>
                    <a:lnTo>
                      <a:pt x="1" y="4860"/>
                    </a:lnTo>
                    <a:cubicBezTo>
                      <a:pt x="1" y="5017"/>
                      <a:pt x="111" y="5142"/>
                      <a:pt x="267" y="5142"/>
                    </a:cubicBezTo>
                    <a:lnTo>
                      <a:pt x="33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" name="Google Shape;1859;p41"/>
              <p:cNvSpPr/>
              <p:nvPr/>
            </p:nvSpPr>
            <p:spPr>
              <a:xfrm>
                <a:off x="3773750" y="620575"/>
                <a:ext cx="7850" cy="46250"/>
              </a:xfrm>
              <a:custGeom>
                <a:avLst/>
                <a:gdLst/>
                <a:ahLst/>
                <a:cxnLst/>
                <a:rect l="l" t="t" r="r" b="b"/>
                <a:pathLst>
                  <a:path w="314" h="1850" extrusionOk="0">
                    <a:moveTo>
                      <a:pt x="0" y="0"/>
                    </a:moveTo>
                    <a:lnTo>
                      <a:pt x="0" y="1850"/>
                    </a:lnTo>
                    <a:lnTo>
                      <a:pt x="235" y="1850"/>
                    </a:lnTo>
                    <a:lnTo>
                      <a:pt x="235" y="345"/>
                    </a:lnTo>
                    <a:lnTo>
                      <a:pt x="314" y="345"/>
                    </a:lnTo>
                    <a:lnTo>
                      <a:pt x="29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" name="Google Shape;1860;p41"/>
              <p:cNvSpPr/>
              <p:nvPr/>
            </p:nvSpPr>
            <p:spPr>
              <a:xfrm>
                <a:off x="3781175" y="620575"/>
                <a:ext cx="18450" cy="862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345" extrusionOk="0">
                    <a:moveTo>
                      <a:pt x="1" y="0"/>
                    </a:moveTo>
                    <a:lnTo>
                      <a:pt x="17" y="345"/>
                    </a:lnTo>
                    <a:lnTo>
                      <a:pt x="738" y="345"/>
                    </a:lnTo>
                    <a:lnTo>
                      <a:pt x="73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" name="Google Shape;1861;p41"/>
              <p:cNvSpPr/>
              <p:nvPr/>
            </p:nvSpPr>
            <p:spPr>
              <a:xfrm>
                <a:off x="3806275" y="492025"/>
                <a:ext cx="6675" cy="128575"/>
              </a:xfrm>
              <a:custGeom>
                <a:avLst/>
                <a:gdLst/>
                <a:ahLst/>
                <a:cxnLst/>
                <a:rect l="l" t="t" r="r" b="b"/>
                <a:pathLst>
                  <a:path w="267" h="5143" extrusionOk="0">
                    <a:moveTo>
                      <a:pt x="0" y="1"/>
                    </a:moveTo>
                    <a:lnTo>
                      <a:pt x="0" y="5142"/>
                    </a:lnTo>
                    <a:cubicBezTo>
                      <a:pt x="141" y="5142"/>
                      <a:pt x="267" y="5017"/>
                      <a:pt x="267" y="4860"/>
                    </a:cubicBezTo>
                    <a:lnTo>
                      <a:pt x="267" y="283"/>
                    </a:lnTo>
                    <a:cubicBezTo>
                      <a:pt x="267" y="126"/>
                      <a:pt x="141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" name="Google Shape;1862;p41"/>
              <p:cNvSpPr/>
              <p:nvPr/>
            </p:nvSpPr>
            <p:spPr>
              <a:xfrm>
                <a:off x="3826650" y="814925"/>
                <a:ext cx="290775" cy="121500"/>
              </a:xfrm>
              <a:custGeom>
                <a:avLst/>
                <a:gdLst/>
                <a:ahLst/>
                <a:cxnLst/>
                <a:rect l="l" t="t" r="r" b="b"/>
                <a:pathLst>
                  <a:path w="11631" h="4860" extrusionOk="0">
                    <a:moveTo>
                      <a:pt x="11301" y="4860"/>
                    </a:moveTo>
                    <a:lnTo>
                      <a:pt x="11631" y="4860"/>
                    </a:lnTo>
                    <a:lnTo>
                      <a:pt x="8652" y="251"/>
                    </a:lnTo>
                    <a:cubicBezTo>
                      <a:pt x="8543" y="95"/>
                      <a:pt x="8386" y="1"/>
                      <a:pt x="8198" y="1"/>
                    </a:cubicBezTo>
                    <a:lnTo>
                      <a:pt x="502" y="63"/>
                    </a:lnTo>
                    <a:cubicBezTo>
                      <a:pt x="282" y="63"/>
                      <a:pt x="79" y="204"/>
                      <a:pt x="0" y="424"/>
                    </a:cubicBezTo>
                    <a:lnTo>
                      <a:pt x="0" y="439"/>
                    </a:lnTo>
                    <a:lnTo>
                      <a:pt x="7947" y="392"/>
                    </a:lnTo>
                    <a:cubicBezTo>
                      <a:pt x="8166" y="392"/>
                      <a:pt x="8370" y="502"/>
                      <a:pt x="8480" y="675"/>
                    </a:cubicBezTo>
                    <a:close/>
                  </a:path>
                </a:pathLst>
              </a:custGeom>
              <a:solidFill>
                <a:srgbClr val="4F5C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" name="Google Shape;1863;p41"/>
              <p:cNvSpPr/>
              <p:nvPr/>
            </p:nvSpPr>
            <p:spPr>
              <a:xfrm>
                <a:off x="3803925" y="793375"/>
                <a:ext cx="328000" cy="143050"/>
              </a:xfrm>
              <a:custGeom>
                <a:avLst/>
                <a:gdLst/>
                <a:ahLst/>
                <a:cxnLst/>
                <a:rect l="l" t="t" r="r" b="b"/>
                <a:pathLst>
                  <a:path w="13120" h="5722" extrusionOk="0">
                    <a:moveTo>
                      <a:pt x="455" y="1"/>
                    </a:moveTo>
                    <a:cubicBezTo>
                      <a:pt x="267" y="1"/>
                      <a:pt x="110" y="110"/>
                      <a:pt x="31" y="283"/>
                    </a:cubicBezTo>
                    <a:lnTo>
                      <a:pt x="0" y="314"/>
                    </a:lnTo>
                    <a:lnTo>
                      <a:pt x="9358" y="314"/>
                    </a:lnTo>
                    <a:cubicBezTo>
                      <a:pt x="9561" y="314"/>
                      <a:pt x="9765" y="424"/>
                      <a:pt x="9875" y="612"/>
                    </a:cubicBezTo>
                    <a:lnTo>
                      <a:pt x="13119" y="5722"/>
                    </a:lnTo>
                    <a:lnTo>
                      <a:pt x="10063" y="236"/>
                    </a:lnTo>
                    <a:cubicBezTo>
                      <a:pt x="9985" y="95"/>
                      <a:pt x="9812" y="1"/>
                      <a:pt x="9640" y="1"/>
                    </a:cubicBezTo>
                    <a:close/>
                  </a:path>
                </a:pathLst>
              </a:custGeom>
              <a:solidFill>
                <a:srgbClr val="4040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" name="Google Shape;1864;p41"/>
              <p:cNvSpPr/>
              <p:nvPr/>
            </p:nvSpPr>
            <p:spPr>
              <a:xfrm>
                <a:off x="3300775" y="732625"/>
                <a:ext cx="329575" cy="112100"/>
              </a:xfrm>
              <a:custGeom>
                <a:avLst/>
                <a:gdLst/>
                <a:ahLst/>
                <a:cxnLst/>
                <a:rect l="l" t="t" r="r" b="b"/>
                <a:pathLst>
                  <a:path w="13183" h="4484" extrusionOk="0">
                    <a:moveTo>
                      <a:pt x="12681" y="4484"/>
                    </a:moveTo>
                    <a:lnTo>
                      <a:pt x="13182" y="4468"/>
                    </a:lnTo>
                    <a:lnTo>
                      <a:pt x="9577" y="189"/>
                    </a:lnTo>
                    <a:cubicBezTo>
                      <a:pt x="9483" y="79"/>
                      <a:pt x="9326" y="1"/>
                      <a:pt x="9170" y="1"/>
                    </a:cubicBezTo>
                    <a:lnTo>
                      <a:pt x="376" y="1"/>
                    </a:lnTo>
                    <a:cubicBezTo>
                      <a:pt x="173" y="1"/>
                      <a:pt x="0" y="173"/>
                      <a:pt x="0" y="377"/>
                    </a:cubicBezTo>
                    <a:lnTo>
                      <a:pt x="8919" y="456"/>
                    </a:lnTo>
                    <a:cubicBezTo>
                      <a:pt x="9076" y="456"/>
                      <a:pt x="9217" y="534"/>
                      <a:pt x="9311" y="644"/>
                    </a:cubicBezTo>
                    <a:close/>
                  </a:path>
                </a:pathLst>
              </a:custGeom>
              <a:solidFill>
                <a:srgbClr val="4040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" name="Google Shape;1865;p41"/>
              <p:cNvSpPr/>
              <p:nvPr/>
            </p:nvSpPr>
            <p:spPr>
              <a:xfrm>
                <a:off x="3276875" y="707950"/>
                <a:ext cx="366000" cy="131300"/>
              </a:xfrm>
              <a:custGeom>
                <a:avLst/>
                <a:gdLst/>
                <a:ahLst/>
                <a:cxnLst/>
                <a:rect l="l" t="t" r="r" b="b"/>
                <a:pathLst>
                  <a:path w="14640" h="5252" extrusionOk="0">
                    <a:moveTo>
                      <a:pt x="0" y="267"/>
                    </a:moveTo>
                    <a:lnTo>
                      <a:pt x="10298" y="283"/>
                    </a:lnTo>
                    <a:cubicBezTo>
                      <a:pt x="10533" y="283"/>
                      <a:pt x="10737" y="392"/>
                      <a:pt x="10878" y="565"/>
                    </a:cubicBezTo>
                    <a:lnTo>
                      <a:pt x="14640" y="5251"/>
                    </a:lnTo>
                    <a:lnTo>
                      <a:pt x="11129" y="314"/>
                    </a:lnTo>
                    <a:cubicBezTo>
                      <a:pt x="10988" y="110"/>
                      <a:pt x="10768" y="1"/>
                      <a:pt x="10518" y="1"/>
                    </a:cubicBezTo>
                    <a:lnTo>
                      <a:pt x="486" y="1"/>
                    </a:lnTo>
                    <a:cubicBezTo>
                      <a:pt x="282" y="1"/>
                      <a:pt x="110" y="95"/>
                      <a:pt x="0" y="267"/>
                    </a:cubicBezTo>
                    <a:close/>
                  </a:path>
                </a:pathLst>
              </a:custGeom>
              <a:solidFill>
                <a:srgbClr val="4040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" name="Google Shape;1866;p41"/>
              <p:cNvSpPr/>
              <p:nvPr/>
            </p:nvSpPr>
            <p:spPr>
              <a:xfrm>
                <a:off x="3404225" y="860775"/>
                <a:ext cx="51350" cy="51350"/>
              </a:xfrm>
              <a:custGeom>
                <a:avLst/>
                <a:gdLst/>
                <a:ahLst/>
                <a:cxnLst/>
                <a:rect l="l" t="t" r="r" b="b"/>
                <a:pathLst>
                  <a:path w="2054" h="2054" extrusionOk="0">
                    <a:moveTo>
                      <a:pt x="1019" y="0"/>
                    </a:moveTo>
                    <a:cubicBezTo>
                      <a:pt x="455" y="0"/>
                      <a:pt x="0" y="471"/>
                      <a:pt x="0" y="1035"/>
                    </a:cubicBezTo>
                    <a:cubicBezTo>
                      <a:pt x="0" y="1599"/>
                      <a:pt x="455" y="2054"/>
                      <a:pt x="1019" y="2054"/>
                    </a:cubicBezTo>
                    <a:cubicBezTo>
                      <a:pt x="1599" y="2054"/>
                      <a:pt x="2054" y="1599"/>
                      <a:pt x="2054" y="1035"/>
                    </a:cubicBezTo>
                    <a:cubicBezTo>
                      <a:pt x="2054" y="471"/>
                      <a:pt x="1599" y="0"/>
                      <a:pt x="1019" y="0"/>
                    </a:cubicBez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" name="Google Shape;1867;p41"/>
              <p:cNvSpPr/>
              <p:nvPr/>
            </p:nvSpPr>
            <p:spPr>
              <a:xfrm>
                <a:off x="3415200" y="871750"/>
                <a:ext cx="29400" cy="29400"/>
              </a:xfrm>
              <a:custGeom>
                <a:avLst/>
                <a:gdLst/>
                <a:ahLst/>
                <a:cxnLst/>
                <a:rect l="l" t="t" r="r" b="b"/>
                <a:pathLst>
                  <a:path w="1176" h="1176" extrusionOk="0">
                    <a:moveTo>
                      <a:pt x="580" y="0"/>
                    </a:moveTo>
                    <a:cubicBezTo>
                      <a:pt x="267" y="0"/>
                      <a:pt x="0" y="267"/>
                      <a:pt x="0" y="596"/>
                    </a:cubicBezTo>
                    <a:cubicBezTo>
                      <a:pt x="0" y="909"/>
                      <a:pt x="267" y="1176"/>
                      <a:pt x="580" y="1176"/>
                    </a:cubicBezTo>
                    <a:cubicBezTo>
                      <a:pt x="909" y="1176"/>
                      <a:pt x="1176" y="909"/>
                      <a:pt x="1176" y="596"/>
                    </a:cubicBezTo>
                    <a:cubicBezTo>
                      <a:pt x="1176" y="267"/>
                      <a:pt x="909" y="0"/>
                      <a:pt x="5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" name="Google Shape;1868;p41"/>
              <p:cNvSpPr/>
              <p:nvPr/>
            </p:nvSpPr>
            <p:spPr>
              <a:xfrm>
                <a:off x="3404225" y="948950"/>
                <a:ext cx="51350" cy="51350"/>
              </a:xfrm>
              <a:custGeom>
                <a:avLst/>
                <a:gdLst/>
                <a:ahLst/>
                <a:cxnLst/>
                <a:rect l="l" t="t" r="r" b="b"/>
                <a:pathLst>
                  <a:path w="2054" h="2054" extrusionOk="0">
                    <a:moveTo>
                      <a:pt x="1019" y="0"/>
                    </a:moveTo>
                    <a:cubicBezTo>
                      <a:pt x="455" y="0"/>
                      <a:pt x="0" y="455"/>
                      <a:pt x="0" y="1019"/>
                    </a:cubicBezTo>
                    <a:cubicBezTo>
                      <a:pt x="0" y="1599"/>
                      <a:pt x="455" y="2054"/>
                      <a:pt x="1019" y="2054"/>
                    </a:cubicBezTo>
                    <a:cubicBezTo>
                      <a:pt x="1599" y="2054"/>
                      <a:pt x="2054" y="1599"/>
                      <a:pt x="2054" y="1019"/>
                    </a:cubicBezTo>
                    <a:cubicBezTo>
                      <a:pt x="2054" y="455"/>
                      <a:pt x="1599" y="0"/>
                      <a:pt x="1019" y="0"/>
                    </a:cubicBez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" name="Google Shape;1869;p41"/>
              <p:cNvSpPr/>
              <p:nvPr/>
            </p:nvSpPr>
            <p:spPr>
              <a:xfrm>
                <a:off x="3415200" y="959925"/>
                <a:ext cx="29400" cy="29400"/>
              </a:xfrm>
              <a:custGeom>
                <a:avLst/>
                <a:gdLst/>
                <a:ahLst/>
                <a:cxnLst/>
                <a:rect l="l" t="t" r="r" b="b"/>
                <a:pathLst>
                  <a:path w="1176" h="1176" extrusionOk="0">
                    <a:moveTo>
                      <a:pt x="580" y="0"/>
                    </a:moveTo>
                    <a:cubicBezTo>
                      <a:pt x="267" y="0"/>
                      <a:pt x="0" y="267"/>
                      <a:pt x="0" y="580"/>
                    </a:cubicBezTo>
                    <a:cubicBezTo>
                      <a:pt x="0" y="909"/>
                      <a:pt x="267" y="1176"/>
                      <a:pt x="580" y="1176"/>
                    </a:cubicBezTo>
                    <a:cubicBezTo>
                      <a:pt x="909" y="1176"/>
                      <a:pt x="1176" y="909"/>
                      <a:pt x="1176" y="580"/>
                    </a:cubicBezTo>
                    <a:cubicBezTo>
                      <a:pt x="1176" y="267"/>
                      <a:pt x="909" y="0"/>
                      <a:pt x="5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" name="Google Shape;1870;p41"/>
              <p:cNvSpPr/>
              <p:nvPr/>
            </p:nvSpPr>
            <p:spPr>
              <a:xfrm>
                <a:off x="3448100" y="907800"/>
                <a:ext cx="51375" cy="51350"/>
              </a:xfrm>
              <a:custGeom>
                <a:avLst/>
                <a:gdLst/>
                <a:ahLst/>
                <a:cxnLst/>
                <a:rect l="l" t="t" r="r" b="b"/>
                <a:pathLst>
                  <a:path w="2055" h="2054" extrusionOk="0">
                    <a:moveTo>
                      <a:pt x="2054" y="1035"/>
                    </a:moveTo>
                    <a:cubicBezTo>
                      <a:pt x="2054" y="471"/>
                      <a:pt x="1600" y="0"/>
                      <a:pt x="1035" y="0"/>
                    </a:cubicBezTo>
                    <a:cubicBezTo>
                      <a:pt x="471" y="0"/>
                      <a:pt x="1" y="471"/>
                      <a:pt x="1" y="1035"/>
                    </a:cubicBezTo>
                    <a:cubicBezTo>
                      <a:pt x="1" y="1599"/>
                      <a:pt x="471" y="2054"/>
                      <a:pt x="1035" y="2054"/>
                    </a:cubicBezTo>
                    <a:cubicBezTo>
                      <a:pt x="1600" y="2054"/>
                      <a:pt x="2054" y="1599"/>
                      <a:pt x="2054" y="1035"/>
                    </a:cubicBez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" name="Google Shape;1871;p41"/>
              <p:cNvSpPr/>
              <p:nvPr/>
            </p:nvSpPr>
            <p:spPr>
              <a:xfrm>
                <a:off x="3459075" y="918775"/>
                <a:ext cx="29425" cy="29400"/>
              </a:xfrm>
              <a:custGeom>
                <a:avLst/>
                <a:gdLst/>
                <a:ahLst/>
                <a:cxnLst/>
                <a:rect l="l" t="t" r="r" b="b"/>
                <a:pathLst>
                  <a:path w="1177" h="1176" extrusionOk="0">
                    <a:moveTo>
                      <a:pt x="1176" y="596"/>
                    </a:moveTo>
                    <a:cubicBezTo>
                      <a:pt x="1176" y="267"/>
                      <a:pt x="925" y="0"/>
                      <a:pt x="596" y="0"/>
                    </a:cubicBezTo>
                    <a:cubicBezTo>
                      <a:pt x="267" y="0"/>
                      <a:pt x="1" y="267"/>
                      <a:pt x="1" y="596"/>
                    </a:cubicBezTo>
                    <a:cubicBezTo>
                      <a:pt x="1" y="909"/>
                      <a:pt x="267" y="1176"/>
                      <a:pt x="596" y="1176"/>
                    </a:cubicBezTo>
                    <a:cubicBezTo>
                      <a:pt x="925" y="1176"/>
                      <a:pt x="1176" y="909"/>
                      <a:pt x="1176" y="59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" name="Google Shape;1872;p41"/>
              <p:cNvSpPr/>
              <p:nvPr/>
            </p:nvSpPr>
            <p:spPr>
              <a:xfrm>
                <a:off x="3360325" y="907800"/>
                <a:ext cx="50975" cy="51350"/>
              </a:xfrm>
              <a:custGeom>
                <a:avLst/>
                <a:gdLst/>
                <a:ahLst/>
                <a:cxnLst/>
                <a:rect l="l" t="t" r="r" b="b"/>
                <a:pathLst>
                  <a:path w="2039" h="2054" extrusionOk="0">
                    <a:moveTo>
                      <a:pt x="2038" y="1035"/>
                    </a:moveTo>
                    <a:cubicBezTo>
                      <a:pt x="2038" y="471"/>
                      <a:pt x="1584" y="0"/>
                      <a:pt x="1020" y="0"/>
                    </a:cubicBezTo>
                    <a:cubicBezTo>
                      <a:pt x="455" y="0"/>
                      <a:pt x="1" y="471"/>
                      <a:pt x="1" y="1035"/>
                    </a:cubicBezTo>
                    <a:cubicBezTo>
                      <a:pt x="1" y="1599"/>
                      <a:pt x="455" y="2054"/>
                      <a:pt x="1020" y="2054"/>
                    </a:cubicBezTo>
                    <a:cubicBezTo>
                      <a:pt x="1584" y="2054"/>
                      <a:pt x="2038" y="1599"/>
                      <a:pt x="2038" y="1035"/>
                    </a:cubicBez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" name="Google Shape;1873;p41"/>
              <p:cNvSpPr/>
              <p:nvPr/>
            </p:nvSpPr>
            <p:spPr>
              <a:xfrm>
                <a:off x="3371300" y="918775"/>
                <a:ext cx="29425" cy="29400"/>
              </a:xfrm>
              <a:custGeom>
                <a:avLst/>
                <a:gdLst/>
                <a:ahLst/>
                <a:cxnLst/>
                <a:rect l="l" t="t" r="r" b="b"/>
                <a:pathLst>
                  <a:path w="1177" h="1176" extrusionOk="0">
                    <a:moveTo>
                      <a:pt x="1176" y="596"/>
                    </a:moveTo>
                    <a:cubicBezTo>
                      <a:pt x="1176" y="267"/>
                      <a:pt x="910" y="0"/>
                      <a:pt x="581" y="0"/>
                    </a:cubicBezTo>
                    <a:cubicBezTo>
                      <a:pt x="251" y="0"/>
                      <a:pt x="1" y="267"/>
                      <a:pt x="1" y="596"/>
                    </a:cubicBezTo>
                    <a:cubicBezTo>
                      <a:pt x="1" y="909"/>
                      <a:pt x="251" y="1176"/>
                      <a:pt x="581" y="1176"/>
                    </a:cubicBezTo>
                    <a:cubicBezTo>
                      <a:pt x="910" y="1176"/>
                      <a:pt x="1176" y="909"/>
                      <a:pt x="1176" y="59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" name="Google Shape;1874;p41"/>
              <p:cNvSpPr/>
              <p:nvPr/>
            </p:nvSpPr>
            <p:spPr>
              <a:xfrm>
                <a:off x="3918725" y="925050"/>
                <a:ext cx="38050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522" h="1521" extrusionOk="0">
                    <a:moveTo>
                      <a:pt x="769" y="0"/>
                    </a:moveTo>
                    <a:cubicBezTo>
                      <a:pt x="345" y="0"/>
                      <a:pt x="1" y="345"/>
                      <a:pt x="1" y="768"/>
                    </a:cubicBezTo>
                    <a:cubicBezTo>
                      <a:pt x="1" y="1191"/>
                      <a:pt x="345" y="1520"/>
                      <a:pt x="769" y="1520"/>
                    </a:cubicBezTo>
                    <a:cubicBezTo>
                      <a:pt x="1176" y="1520"/>
                      <a:pt x="1521" y="1191"/>
                      <a:pt x="1521" y="768"/>
                    </a:cubicBezTo>
                    <a:cubicBezTo>
                      <a:pt x="1521" y="345"/>
                      <a:pt x="1176" y="0"/>
                      <a:pt x="769" y="0"/>
                    </a:cubicBez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" name="Google Shape;1875;p41"/>
              <p:cNvSpPr/>
              <p:nvPr/>
            </p:nvSpPr>
            <p:spPr>
              <a:xfrm>
                <a:off x="3926950" y="933275"/>
                <a:ext cx="21575" cy="219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879" extrusionOk="0">
                    <a:moveTo>
                      <a:pt x="440" y="0"/>
                    </a:moveTo>
                    <a:cubicBezTo>
                      <a:pt x="189" y="0"/>
                      <a:pt x="1" y="188"/>
                      <a:pt x="1" y="439"/>
                    </a:cubicBezTo>
                    <a:cubicBezTo>
                      <a:pt x="1" y="674"/>
                      <a:pt x="189" y="878"/>
                      <a:pt x="440" y="878"/>
                    </a:cubicBezTo>
                    <a:cubicBezTo>
                      <a:pt x="675" y="878"/>
                      <a:pt x="863" y="674"/>
                      <a:pt x="863" y="439"/>
                    </a:cubicBezTo>
                    <a:cubicBezTo>
                      <a:pt x="863" y="188"/>
                      <a:pt x="675" y="0"/>
                      <a:pt x="4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" name="Google Shape;1876;p41"/>
              <p:cNvSpPr/>
              <p:nvPr/>
            </p:nvSpPr>
            <p:spPr>
              <a:xfrm>
                <a:off x="3918725" y="990475"/>
                <a:ext cx="38050" cy="38050"/>
              </a:xfrm>
              <a:custGeom>
                <a:avLst/>
                <a:gdLst/>
                <a:ahLst/>
                <a:cxnLst/>
                <a:rect l="l" t="t" r="r" b="b"/>
                <a:pathLst>
                  <a:path w="1522" h="1522" extrusionOk="0">
                    <a:moveTo>
                      <a:pt x="769" y="1"/>
                    </a:moveTo>
                    <a:cubicBezTo>
                      <a:pt x="345" y="1"/>
                      <a:pt x="1" y="346"/>
                      <a:pt x="1" y="753"/>
                    </a:cubicBezTo>
                    <a:cubicBezTo>
                      <a:pt x="1" y="1176"/>
                      <a:pt x="345" y="1521"/>
                      <a:pt x="769" y="1521"/>
                    </a:cubicBezTo>
                    <a:cubicBezTo>
                      <a:pt x="1176" y="1521"/>
                      <a:pt x="1521" y="1176"/>
                      <a:pt x="1521" y="753"/>
                    </a:cubicBezTo>
                    <a:cubicBezTo>
                      <a:pt x="1521" y="346"/>
                      <a:pt x="1176" y="1"/>
                      <a:pt x="769" y="1"/>
                    </a:cubicBez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" name="Google Shape;1877;p41"/>
              <p:cNvSpPr/>
              <p:nvPr/>
            </p:nvSpPr>
            <p:spPr>
              <a:xfrm>
                <a:off x="3926950" y="998700"/>
                <a:ext cx="21575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863" extrusionOk="0">
                    <a:moveTo>
                      <a:pt x="440" y="1"/>
                    </a:moveTo>
                    <a:cubicBezTo>
                      <a:pt x="189" y="1"/>
                      <a:pt x="1" y="189"/>
                      <a:pt x="1" y="424"/>
                    </a:cubicBezTo>
                    <a:cubicBezTo>
                      <a:pt x="1" y="675"/>
                      <a:pt x="189" y="863"/>
                      <a:pt x="440" y="863"/>
                    </a:cubicBezTo>
                    <a:cubicBezTo>
                      <a:pt x="675" y="863"/>
                      <a:pt x="863" y="675"/>
                      <a:pt x="863" y="424"/>
                    </a:cubicBezTo>
                    <a:cubicBezTo>
                      <a:pt x="863" y="189"/>
                      <a:pt x="675" y="1"/>
                      <a:pt x="4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" name="Google Shape;1878;p41"/>
              <p:cNvSpPr/>
              <p:nvPr/>
            </p:nvSpPr>
            <p:spPr>
              <a:xfrm>
                <a:off x="3951250" y="959925"/>
                <a:ext cx="380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521" extrusionOk="0">
                    <a:moveTo>
                      <a:pt x="1521" y="768"/>
                    </a:moveTo>
                    <a:cubicBezTo>
                      <a:pt x="1521" y="345"/>
                      <a:pt x="1192" y="0"/>
                      <a:pt x="769" y="0"/>
                    </a:cubicBezTo>
                    <a:cubicBezTo>
                      <a:pt x="345" y="0"/>
                      <a:pt x="1" y="345"/>
                      <a:pt x="1" y="768"/>
                    </a:cubicBezTo>
                    <a:cubicBezTo>
                      <a:pt x="1" y="1176"/>
                      <a:pt x="345" y="1521"/>
                      <a:pt x="769" y="1521"/>
                    </a:cubicBezTo>
                    <a:cubicBezTo>
                      <a:pt x="1192" y="1521"/>
                      <a:pt x="1521" y="1176"/>
                      <a:pt x="1521" y="768"/>
                    </a:cubicBez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" name="Google Shape;1879;p41"/>
              <p:cNvSpPr/>
              <p:nvPr/>
            </p:nvSpPr>
            <p:spPr>
              <a:xfrm>
                <a:off x="3959475" y="968150"/>
                <a:ext cx="21975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879" h="863" extrusionOk="0">
                    <a:moveTo>
                      <a:pt x="879" y="439"/>
                    </a:moveTo>
                    <a:cubicBezTo>
                      <a:pt x="879" y="188"/>
                      <a:pt x="675" y="0"/>
                      <a:pt x="440" y="0"/>
                    </a:cubicBezTo>
                    <a:cubicBezTo>
                      <a:pt x="205" y="0"/>
                      <a:pt x="1" y="188"/>
                      <a:pt x="1" y="439"/>
                    </a:cubicBezTo>
                    <a:cubicBezTo>
                      <a:pt x="1" y="674"/>
                      <a:pt x="205" y="862"/>
                      <a:pt x="440" y="862"/>
                    </a:cubicBezTo>
                    <a:cubicBezTo>
                      <a:pt x="675" y="862"/>
                      <a:pt x="879" y="674"/>
                      <a:pt x="879" y="43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" name="Google Shape;1880;p41"/>
              <p:cNvSpPr/>
              <p:nvPr/>
            </p:nvSpPr>
            <p:spPr>
              <a:xfrm>
                <a:off x="3886200" y="959925"/>
                <a:ext cx="38050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522" h="1521" extrusionOk="0">
                    <a:moveTo>
                      <a:pt x="1521" y="768"/>
                    </a:moveTo>
                    <a:cubicBezTo>
                      <a:pt x="1521" y="345"/>
                      <a:pt x="1176" y="0"/>
                      <a:pt x="753" y="0"/>
                    </a:cubicBezTo>
                    <a:cubicBezTo>
                      <a:pt x="345" y="0"/>
                      <a:pt x="1" y="345"/>
                      <a:pt x="1" y="768"/>
                    </a:cubicBezTo>
                    <a:cubicBezTo>
                      <a:pt x="1" y="1176"/>
                      <a:pt x="345" y="1521"/>
                      <a:pt x="753" y="1521"/>
                    </a:cubicBezTo>
                    <a:cubicBezTo>
                      <a:pt x="1176" y="1521"/>
                      <a:pt x="1521" y="1176"/>
                      <a:pt x="1521" y="768"/>
                    </a:cubicBez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" name="Google Shape;1881;p41"/>
              <p:cNvSpPr/>
              <p:nvPr/>
            </p:nvSpPr>
            <p:spPr>
              <a:xfrm>
                <a:off x="3894425" y="968150"/>
                <a:ext cx="21575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863" extrusionOk="0">
                    <a:moveTo>
                      <a:pt x="863" y="439"/>
                    </a:moveTo>
                    <a:cubicBezTo>
                      <a:pt x="863" y="188"/>
                      <a:pt x="675" y="0"/>
                      <a:pt x="424" y="0"/>
                    </a:cubicBezTo>
                    <a:cubicBezTo>
                      <a:pt x="189" y="0"/>
                      <a:pt x="1" y="188"/>
                      <a:pt x="1" y="439"/>
                    </a:cubicBezTo>
                    <a:cubicBezTo>
                      <a:pt x="1" y="674"/>
                      <a:pt x="189" y="862"/>
                      <a:pt x="424" y="862"/>
                    </a:cubicBezTo>
                    <a:cubicBezTo>
                      <a:pt x="675" y="862"/>
                      <a:pt x="863" y="674"/>
                      <a:pt x="863" y="43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" name="Google Shape;1882;p41"/>
              <p:cNvSpPr/>
              <p:nvPr/>
            </p:nvSpPr>
            <p:spPr>
              <a:xfrm>
                <a:off x="3640500" y="418375"/>
                <a:ext cx="47850" cy="277850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1114" extrusionOk="0">
                    <a:moveTo>
                      <a:pt x="1" y="0"/>
                    </a:moveTo>
                    <a:lnTo>
                      <a:pt x="863" y="9609"/>
                    </a:lnTo>
                    <a:cubicBezTo>
                      <a:pt x="879" y="9750"/>
                      <a:pt x="957" y="9875"/>
                      <a:pt x="1082" y="9953"/>
                    </a:cubicBezTo>
                    <a:lnTo>
                      <a:pt x="1913" y="10424"/>
                    </a:lnTo>
                    <a:lnTo>
                      <a:pt x="1803" y="11113"/>
                    </a:lnTo>
                    <a:lnTo>
                      <a:pt x="518" y="10330"/>
                    </a:lnTo>
                    <a:cubicBezTo>
                      <a:pt x="346" y="10220"/>
                      <a:pt x="236" y="10032"/>
                      <a:pt x="236" y="9828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" name="Google Shape;1883;p41"/>
              <p:cNvSpPr/>
              <p:nvPr/>
            </p:nvSpPr>
            <p:spPr>
              <a:xfrm>
                <a:off x="3300775" y="418375"/>
                <a:ext cx="54475" cy="289600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11584" extrusionOk="0">
                    <a:moveTo>
                      <a:pt x="1818" y="361"/>
                    </a:moveTo>
                    <a:lnTo>
                      <a:pt x="376" y="361"/>
                    </a:lnTo>
                    <a:lnTo>
                      <a:pt x="376" y="11568"/>
                    </a:lnTo>
                    <a:lnTo>
                      <a:pt x="0" y="11584"/>
                    </a:lnTo>
                    <a:lnTo>
                      <a:pt x="0" y="0"/>
                    </a:lnTo>
                    <a:lnTo>
                      <a:pt x="2179" y="32"/>
                    </a:lnTo>
                    <a:close/>
                  </a:path>
                </a:pathLst>
              </a:custGeom>
              <a:solidFill>
                <a:srgbClr val="4351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" name="Google Shape;1884;p41"/>
              <p:cNvSpPr/>
              <p:nvPr/>
            </p:nvSpPr>
            <p:spPr>
              <a:xfrm>
                <a:off x="3616225" y="418375"/>
                <a:ext cx="24300" cy="22455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8982" extrusionOk="0">
                    <a:moveTo>
                      <a:pt x="972" y="314"/>
                    </a:moveTo>
                    <a:lnTo>
                      <a:pt x="345" y="314"/>
                    </a:lnTo>
                    <a:lnTo>
                      <a:pt x="0" y="8982"/>
                    </a:lnTo>
                    <a:lnTo>
                      <a:pt x="16" y="16"/>
                    </a:lnTo>
                    <a:lnTo>
                      <a:pt x="9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" name="Google Shape;1885;p41"/>
              <p:cNvSpPr/>
              <p:nvPr/>
            </p:nvSpPr>
            <p:spPr>
              <a:xfrm>
                <a:off x="2946925" y="905050"/>
                <a:ext cx="327625" cy="65075"/>
              </a:xfrm>
              <a:custGeom>
                <a:avLst/>
                <a:gdLst/>
                <a:ahLst/>
                <a:cxnLst/>
                <a:rect l="l" t="t" r="r" b="b"/>
                <a:pathLst>
                  <a:path w="13105" h="2603" extrusionOk="0">
                    <a:moveTo>
                      <a:pt x="13104" y="769"/>
                    </a:moveTo>
                    <a:lnTo>
                      <a:pt x="9389" y="769"/>
                    </a:lnTo>
                    <a:lnTo>
                      <a:pt x="9389" y="1"/>
                    </a:lnTo>
                    <a:lnTo>
                      <a:pt x="5878" y="1"/>
                    </a:lnTo>
                    <a:lnTo>
                      <a:pt x="5878" y="831"/>
                    </a:lnTo>
                    <a:lnTo>
                      <a:pt x="0" y="831"/>
                    </a:lnTo>
                    <a:lnTo>
                      <a:pt x="0" y="1944"/>
                    </a:lnTo>
                    <a:lnTo>
                      <a:pt x="5878" y="1944"/>
                    </a:lnTo>
                    <a:lnTo>
                      <a:pt x="5878" y="2603"/>
                    </a:lnTo>
                    <a:lnTo>
                      <a:pt x="9389" y="2603"/>
                    </a:lnTo>
                    <a:lnTo>
                      <a:pt x="9389" y="1819"/>
                    </a:lnTo>
                    <a:lnTo>
                      <a:pt x="13104" y="181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" name="Google Shape;1886;p41"/>
              <p:cNvSpPr/>
              <p:nvPr/>
            </p:nvSpPr>
            <p:spPr>
              <a:xfrm>
                <a:off x="2946925" y="945800"/>
                <a:ext cx="146975" cy="7875"/>
              </a:xfrm>
              <a:custGeom>
                <a:avLst/>
                <a:gdLst/>
                <a:ahLst/>
                <a:cxnLst/>
                <a:rect l="l" t="t" r="r" b="b"/>
                <a:pathLst>
                  <a:path w="5879" h="315" extrusionOk="0">
                    <a:moveTo>
                      <a:pt x="5878" y="1"/>
                    </a:moveTo>
                    <a:lnTo>
                      <a:pt x="0" y="1"/>
                    </a:lnTo>
                    <a:lnTo>
                      <a:pt x="0" y="314"/>
                    </a:lnTo>
                    <a:lnTo>
                      <a:pt x="5878" y="31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" name="Google Shape;1887;p41"/>
              <p:cNvSpPr/>
              <p:nvPr/>
            </p:nvSpPr>
            <p:spPr>
              <a:xfrm>
                <a:off x="3084850" y="925825"/>
                <a:ext cx="90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362" h="1114" extrusionOk="0">
                    <a:moveTo>
                      <a:pt x="361" y="1113"/>
                    </a:moveTo>
                    <a:lnTo>
                      <a:pt x="1" y="1113"/>
                    </a:lnTo>
                    <a:lnTo>
                      <a:pt x="1" y="0"/>
                    </a:lnTo>
                    <a:lnTo>
                      <a:pt x="361" y="0"/>
                    </a:lnTo>
                    <a:close/>
                  </a:path>
                </a:pathLst>
              </a:custGeom>
              <a:solidFill>
                <a:srgbClr val="4351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" name="Google Shape;1888;p41"/>
              <p:cNvSpPr/>
              <p:nvPr/>
            </p:nvSpPr>
            <p:spPr>
              <a:xfrm>
                <a:off x="3093875" y="962650"/>
                <a:ext cx="87800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512" h="299" extrusionOk="0">
                    <a:moveTo>
                      <a:pt x="3511" y="1"/>
                    </a:moveTo>
                    <a:lnTo>
                      <a:pt x="0" y="1"/>
                    </a:lnTo>
                    <a:lnTo>
                      <a:pt x="0" y="299"/>
                    </a:lnTo>
                    <a:lnTo>
                      <a:pt x="3511" y="299"/>
                    </a:lnTo>
                    <a:close/>
                  </a:path>
                </a:pathLst>
              </a:custGeom>
              <a:solidFill>
                <a:srgbClr val="4351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" name="Google Shape;1889;p41"/>
              <p:cNvSpPr/>
              <p:nvPr/>
            </p:nvSpPr>
            <p:spPr>
              <a:xfrm>
                <a:off x="3181650" y="943850"/>
                <a:ext cx="54475" cy="6675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267" extrusionOk="0">
                    <a:moveTo>
                      <a:pt x="2179" y="0"/>
                    </a:moveTo>
                    <a:lnTo>
                      <a:pt x="0" y="0"/>
                    </a:lnTo>
                    <a:lnTo>
                      <a:pt x="0" y="267"/>
                    </a:lnTo>
                    <a:lnTo>
                      <a:pt x="2179" y="267"/>
                    </a:lnTo>
                    <a:close/>
                  </a:path>
                </a:pathLst>
              </a:custGeom>
              <a:solidFill>
                <a:srgbClr val="4351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" name="Google Shape;1890;p41"/>
              <p:cNvSpPr/>
              <p:nvPr/>
            </p:nvSpPr>
            <p:spPr>
              <a:xfrm>
                <a:off x="3093875" y="905050"/>
                <a:ext cx="87800" cy="7875"/>
              </a:xfrm>
              <a:custGeom>
                <a:avLst/>
                <a:gdLst/>
                <a:ahLst/>
                <a:cxnLst/>
                <a:rect l="l" t="t" r="r" b="b"/>
                <a:pathLst>
                  <a:path w="3512" h="315" extrusionOk="0">
                    <a:moveTo>
                      <a:pt x="3511" y="314"/>
                    </a:moveTo>
                    <a:lnTo>
                      <a:pt x="0" y="314"/>
                    </a:lnTo>
                    <a:lnTo>
                      <a:pt x="0" y="1"/>
                    </a:lnTo>
                    <a:lnTo>
                      <a:pt x="351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" name="Google Shape;1891;p41"/>
              <p:cNvSpPr/>
              <p:nvPr/>
            </p:nvSpPr>
            <p:spPr>
              <a:xfrm>
                <a:off x="2742375" y="844700"/>
                <a:ext cx="39200" cy="136800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5472" extrusionOk="0">
                    <a:moveTo>
                      <a:pt x="784" y="1"/>
                    </a:moveTo>
                    <a:cubicBezTo>
                      <a:pt x="361" y="1"/>
                      <a:pt x="0" y="361"/>
                      <a:pt x="0" y="785"/>
                    </a:cubicBezTo>
                    <a:lnTo>
                      <a:pt x="0" y="5471"/>
                    </a:lnTo>
                    <a:lnTo>
                      <a:pt x="1568" y="5471"/>
                    </a:lnTo>
                    <a:lnTo>
                      <a:pt x="1568" y="785"/>
                    </a:lnTo>
                    <a:cubicBezTo>
                      <a:pt x="1568" y="361"/>
                      <a:pt x="1223" y="1"/>
                      <a:pt x="7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" name="Google Shape;1892;p41"/>
              <p:cNvSpPr/>
              <p:nvPr/>
            </p:nvSpPr>
            <p:spPr>
              <a:xfrm>
                <a:off x="2742375" y="897600"/>
                <a:ext cx="39200" cy="83900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3356" extrusionOk="0">
                    <a:moveTo>
                      <a:pt x="0" y="1"/>
                    </a:moveTo>
                    <a:lnTo>
                      <a:pt x="0" y="3355"/>
                    </a:lnTo>
                    <a:lnTo>
                      <a:pt x="1568" y="3355"/>
                    </a:lnTo>
                    <a:lnTo>
                      <a:pt x="1568" y="1"/>
                    </a:lnTo>
                    <a:close/>
                  </a:path>
                </a:pathLst>
              </a:custGeom>
              <a:solidFill>
                <a:srgbClr val="3946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" name="Google Shape;1893;p41"/>
              <p:cNvSpPr/>
              <p:nvPr/>
            </p:nvSpPr>
            <p:spPr>
              <a:xfrm>
                <a:off x="2718850" y="981475"/>
                <a:ext cx="74875" cy="137950"/>
              </a:xfrm>
              <a:custGeom>
                <a:avLst/>
                <a:gdLst/>
                <a:ahLst/>
                <a:cxnLst/>
                <a:rect l="l" t="t" r="r" b="b"/>
                <a:pathLst>
                  <a:path w="2995" h="5518" extrusionOk="0">
                    <a:moveTo>
                      <a:pt x="941" y="0"/>
                    </a:moveTo>
                    <a:cubicBezTo>
                      <a:pt x="941" y="0"/>
                      <a:pt x="1" y="3715"/>
                      <a:pt x="2995" y="5518"/>
                    </a:cubicBezTo>
                    <a:cubicBezTo>
                      <a:pt x="2995" y="5518"/>
                      <a:pt x="738" y="2195"/>
                      <a:pt x="250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" name="Google Shape;1894;p41"/>
              <p:cNvSpPr/>
              <p:nvPr/>
            </p:nvSpPr>
            <p:spPr>
              <a:xfrm>
                <a:off x="2669875" y="844325"/>
                <a:ext cx="39200" cy="136375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5455" extrusionOk="0">
                    <a:moveTo>
                      <a:pt x="784" y="0"/>
                    </a:moveTo>
                    <a:cubicBezTo>
                      <a:pt x="345" y="0"/>
                      <a:pt x="1" y="345"/>
                      <a:pt x="1" y="784"/>
                    </a:cubicBezTo>
                    <a:lnTo>
                      <a:pt x="1" y="5455"/>
                    </a:lnTo>
                    <a:lnTo>
                      <a:pt x="1568" y="5455"/>
                    </a:lnTo>
                    <a:lnTo>
                      <a:pt x="1568" y="784"/>
                    </a:lnTo>
                    <a:cubicBezTo>
                      <a:pt x="1568" y="345"/>
                      <a:pt x="1223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" name="Google Shape;1895;p41"/>
              <p:cNvSpPr/>
              <p:nvPr/>
            </p:nvSpPr>
            <p:spPr>
              <a:xfrm>
                <a:off x="2669875" y="896825"/>
                <a:ext cx="39200" cy="83875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3355" extrusionOk="0">
                    <a:moveTo>
                      <a:pt x="1" y="1"/>
                    </a:moveTo>
                    <a:lnTo>
                      <a:pt x="1" y="3355"/>
                    </a:lnTo>
                    <a:lnTo>
                      <a:pt x="1568" y="3355"/>
                    </a:lnTo>
                    <a:lnTo>
                      <a:pt x="1568" y="1"/>
                    </a:lnTo>
                    <a:close/>
                  </a:path>
                </a:pathLst>
              </a:custGeom>
              <a:solidFill>
                <a:srgbClr val="3946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" name="Google Shape;1896;p41"/>
              <p:cNvSpPr/>
              <p:nvPr/>
            </p:nvSpPr>
            <p:spPr>
              <a:xfrm>
                <a:off x="2646375" y="980675"/>
                <a:ext cx="74850" cy="137975"/>
              </a:xfrm>
              <a:custGeom>
                <a:avLst/>
                <a:gdLst/>
                <a:ahLst/>
                <a:cxnLst/>
                <a:rect l="l" t="t" r="r" b="b"/>
                <a:pathLst>
                  <a:path w="2994" h="5519" extrusionOk="0">
                    <a:moveTo>
                      <a:pt x="941" y="1"/>
                    </a:moveTo>
                    <a:cubicBezTo>
                      <a:pt x="941" y="1"/>
                      <a:pt x="0" y="3731"/>
                      <a:pt x="2994" y="5518"/>
                    </a:cubicBezTo>
                    <a:cubicBezTo>
                      <a:pt x="2994" y="5518"/>
                      <a:pt x="737" y="2195"/>
                      <a:pt x="250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" name="Google Shape;1897;p41"/>
              <p:cNvSpPr/>
              <p:nvPr/>
            </p:nvSpPr>
            <p:spPr>
              <a:xfrm>
                <a:off x="2589950" y="844325"/>
                <a:ext cx="39600" cy="136775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5471" extrusionOk="0">
                    <a:moveTo>
                      <a:pt x="799" y="0"/>
                    </a:moveTo>
                    <a:cubicBezTo>
                      <a:pt x="361" y="0"/>
                      <a:pt x="0" y="361"/>
                      <a:pt x="0" y="800"/>
                    </a:cubicBezTo>
                    <a:lnTo>
                      <a:pt x="0" y="5471"/>
                    </a:lnTo>
                    <a:lnTo>
                      <a:pt x="1583" y="5471"/>
                    </a:lnTo>
                    <a:lnTo>
                      <a:pt x="1583" y="800"/>
                    </a:lnTo>
                    <a:cubicBezTo>
                      <a:pt x="1583" y="361"/>
                      <a:pt x="1223" y="0"/>
                      <a:pt x="7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" name="Google Shape;1898;p41"/>
              <p:cNvSpPr/>
              <p:nvPr/>
            </p:nvSpPr>
            <p:spPr>
              <a:xfrm>
                <a:off x="2589950" y="897225"/>
                <a:ext cx="39600" cy="83875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3355" extrusionOk="0">
                    <a:moveTo>
                      <a:pt x="0" y="0"/>
                    </a:moveTo>
                    <a:lnTo>
                      <a:pt x="0" y="3355"/>
                    </a:lnTo>
                    <a:lnTo>
                      <a:pt x="1583" y="3355"/>
                    </a:lnTo>
                    <a:lnTo>
                      <a:pt x="1583" y="0"/>
                    </a:lnTo>
                    <a:close/>
                  </a:path>
                </a:pathLst>
              </a:custGeom>
              <a:solidFill>
                <a:srgbClr val="3946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" name="Google Shape;1899;p41"/>
              <p:cNvSpPr/>
              <p:nvPr/>
            </p:nvSpPr>
            <p:spPr>
              <a:xfrm>
                <a:off x="2566425" y="981075"/>
                <a:ext cx="74875" cy="137950"/>
              </a:xfrm>
              <a:custGeom>
                <a:avLst/>
                <a:gdLst/>
                <a:ahLst/>
                <a:cxnLst/>
                <a:rect l="l" t="t" r="r" b="b"/>
                <a:pathLst>
                  <a:path w="2995" h="5518" extrusionOk="0">
                    <a:moveTo>
                      <a:pt x="941" y="1"/>
                    </a:moveTo>
                    <a:cubicBezTo>
                      <a:pt x="941" y="1"/>
                      <a:pt x="1" y="3731"/>
                      <a:pt x="2994" y="5518"/>
                    </a:cubicBezTo>
                    <a:cubicBezTo>
                      <a:pt x="2994" y="5518"/>
                      <a:pt x="753" y="2195"/>
                      <a:pt x="252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" name="Google Shape;1900;p41"/>
              <p:cNvSpPr/>
              <p:nvPr/>
            </p:nvSpPr>
            <p:spPr>
              <a:xfrm>
                <a:off x="2517450" y="843925"/>
                <a:ext cx="39200" cy="136775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5471" extrusionOk="0">
                    <a:moveTo>
                      <a:pt x="784" y="1"/>
                    </a:moveTo>
                    <a:cubicBezTo>
                      <a:pt x="361" y="1"/>
                      <a:pt x="0" y="345"/>
                      <a:pt x="0" y="784"/>
                    </a:cubicBezTo>
                    <a:lnTo>
                      <a:pt x="0" y="5471"/>
                    </a:lnTo>
                    <a:lnTo>
                      <a:pt x="1568" y="5471"/>
                    </a:lnTo>
                    <a:lnTo>
                      <a:pt x="1568" y="784"/>
                    </a:lnTo>
                    <a:cubicBezTo>
                      <a:pt x="1568" y="345"/>
                      <a:pt x="1223" y="1"/>
                      <a:pt x="7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" name="Google Shape;1901;p41"/>
              <p:cNvSpPr/>
              <p:nvPr/>
            </p:nvSpPr>
            <p:spPr>
              <a:xfrm>
                <a:off x="2517450" y="896825"/>
                <a:ext cx="39200" cy="83875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3355" extrusionOk="0">
                    <a:moveTo>
                      <a:pt x="0" y="1"/>
                    </a:moveTo>
                    <a:lnTo>
                      <a:pt x="0" y="3355"/>
                    </a:lnTo>
                    <a:lnTo>
                      <a:pt x="1568" y="3355"/>
                    </a:lnTo>
                    <a:lnTo>
                      <a:pt x="1568" y="1"/>
                    </a:lnTo>
                    <a:close/>
                  </a:path>
                </a:pathLst>
              </a:custGeom>
              <a:solidFill>
                <a:srgbClr val="3946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" name="Google Shape;1902;p41"/>
              <p:cNvSpPr/>
              <p:nvPr/>
            </p:nvSpPr>
            <p:spPr>
              <a:xfrm>
                <a:off x="2493925" y="980675"/>
                <a:ext cx="74875" cy="137975"/>
              </a:xfrm>
              <a:custGeom>
                <a:avLst/>
                <a:gdLst/>
                <a:ahLst/>
                <a:cxnLst/>
                <a:rect l="l" t="t" r="r" b="b"/>
                <a:pathLst>
                  <a:path w="2995" h="5519" extrusionOk="0">
                    <a:moveTo>
                      <a:pt x="941" y="1"/>
                    </a:moveTo>
                    <a:cubicBezTo>
                      <a:pt x="941" y="1"/>
                      <a:pt x="1" y="3716"/>
                      <a:pt x="2995" y="5518"/>
                    </a:cubicBezTo>
                    <a:cubicBezTo>
                      <a:pt x="2995" y="5518"/>
                      <a:pt x="737" y="2180"/>
                      <a:pt x="250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" name="Google Shape;1903;p41"/>
              <p:cNvSpPr/>
              <p:nvPr/>
            </p:nvSpPr>
            <p:spPr>
              <a:xfrm>
                <a:off x="2437900" y="843525"/>
                <a:ext cx="39200" cy="136800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5472" extrusionOk="0">
                    <a:moveTo>
                      <a:pt x="784" y="1"/>
                    </a:moveTo>
                    <a:cubicBezTo>
                      <a:pt x="345" y="1"/>
                      <a:pt x="0" y="346"/>
                      <a:pt x="0" y="785"/>
                    </a:cubicBezTo>
                    <a:lnTo>
                      <a:pt x="0" y="5471"/>
                    </a:lnTo>
                    <a:lnTo>
                      <a:pt x="1568" y="5471"/>
                    </a:lnTo>
                    <a:lnTo>
                      <a:pt x="1568" y="785"/>
                    </a:lnTo>
                    <a:cubicBezTo>
                      <a:pt x="1568" y="346"/>
                      <a:pt x="1207" y="1"/>
                      <a:pt x="7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" name="Google Shape;1904;p41"/>
              <p:cNvSpPr/>
              <p:nvPr/>
            </p:nvSpPr>
            <p:spPr>
              <a:xfrm>
                <a:off x="2437900" y="896425"/>
                <a:ext cx="39200" cy="83900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3356" extrusionOk="0">
                    <a:moveTo>
                      <a:pt x="0" y="1"/>
                    </a:moveTo>
                    <a:lnTo>
                      <a:pt x="0" y="3355"/>
                    </a:lnTo>
                    <a:lnTo>
                      <a:pt x="1568" y="3355"/>
                    </a:lnTo>
                    <a:lnTo>
                      <a:pt x="1568" y="1"/>
                    </a:lnTo>
                    <a:close/>
                  </a:path>
                </a:pathLst>
              </a:custGeom>
              <a:solidFill>
                <a:srgbClr val="3946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" name="Google Shape;1905;p41"/>
              <p:cNvSpPr/>
              <p:nvPr/>
            </p:nvSpPr>
            <p:spPr>
              <a:xfrm>
                <a:off x="2414000" y="980300"/>
                <a:ext cx="75250" cy="137950"/>
              </a:xfrm>
              <a:custGeom>
                <a:avLst/>
                <a:gdLst/>
                <a:ahLst/>
                <a:cxnLst/>
                <a:rect l="l" t="t" r="r" b="b"/>
                <a:pathLst>
                  <a:path w="3010" h="5518" extrusionOk="0">
                    <a:moveTo>
                      <a:pt x="956" y="0"/>
                    </a:moveTo>
                    <a:cubicBezTo>
                      <a:pt x="956" y="0"/>
                      <a:pt x="0" y="3715"/>
                      <a:pt x="3010" y="5518"/>
                    </a:cubicBezTo>
                    <a:cubicBezTo>
                      <a:pt x="3010" y="5518"/>
                      <a:pt x="753" y="2179"/>
                      <a:pt x="252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" name="Google Shape;1906;p41"/>
              <p:cNvSpPr/>
              <p:nvPr/>
            </p:nvSpPr>
            <p:spPr>
              <a:xfrm>
                <a:off x="2365000" y="842750"/>
                <a:ext cx="39625" cy="136775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5471" extrusionOk="0">
                    <a:moveTo>
                      <a:pt x="785" y="0"/>
                    </a:moveTo>
                    <a:cubicBezTo>
                      <a:pt x="361" y="0"/>
                      <a:pt x="1" y="361"/>
                      <a:pt x="1" y="800"/>
                    </a:cubicBezTo>
                    <a:lnTo>
                      <a:pt x="1" y="5471"/>
                    </a:lnTo>
                    <a:lnTo>
                      <a:pt x="1584" y="5471"/>
                    </a:lnTo>
                    <a:lnTo>
                      <a:pt x="1584" y="800"/>
                    </a:lnTo>
                    <a:cubicBezTo>
                      <a:pt x="1584" y="361"/>
                      <a:pt x="1224" y="0"/>
                      <a:pt x="7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" name="Google Shape;1907;p41"/>
              <p:cNvSpPr/>
              <p:nvPr/>
            </p:nvSpPr>
            <p:spPr>
              <a:xfrm>
                <a:off x="2365000" y="895650"/>
                <a:ext cx="39625" cy="83875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3355" extrusionOk="0">
                    <a:moveTo>
                      <a:pt x="1" y="1"/>
                    </a:moveTo>
                    <a:lnTo>
                      <a:pt x="1" y="3355"/>
                    </a:lnTo>
                    <a:lnTo>
                      <a:pt x="1584" y="3355"/>
                    </a:lnTo>
                    <a:lnTo>
                      <a:pt x="1584" y="1"/>
                    </a:lnTo>
                    <a:close/>
                  </a:path>
                </a:pathLst>
              </a:custGeom>
              <a:solidFill>
                <a:srgbClr val="3946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" name="Google Shape;1908;p41"/>
              <p:cNvSpPr/>
              <p:nvPr/>
            </p:nvSpPr>
            <p:spPr>
              <a:xfrm>
                <a:off x="2341500" y="979500"/>
                <a:ext cx="74875" cy="137975"/>
              </a:xfrm>
              <a:custGeom>
                <a:avLst/>
                <a:gdLst/>
                <a:ahLst/>
                <a:cxnLst/>
                <a:rect l="l" t="t" r="r" b="b"/>
                <a:pathLst>
                  <a:path w="2995" h="5519" extrusionOk="0">
                    <a:moveTo>
                      <a:pt x="941" y="1"/>
                    </a:moveTo>
                    <a:cubicBezTo>
                      <a:pt x="941" y="1"/>
                      <a:pt x="0" y="3731"/>
                      <a:pt x="2994" y="5518"/>
                    </a:cubicBezTo>
                    <a:cubicBezTo>
                      <a:pt x="2994" y="5518"/>
                      <a:pt x="737" y="2195"/>
                      <a:pt x="252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" name="Google Shape;1909;p41"/>
              <p:cNvSpPr/>
              <p:nvPr/>
            </p:nvSpPr>
            <p:spPr>
              <a:xfrm>
                <a:off x="2285475" y="843150"/>
                <a:ext cx="39200" cy="136775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5471" extrusionOk="0">
                    <a:moveTo>
                      <a:pt x="784" y="0"/>
                    </a:moveTo>
                    <a:cubicBezTo>
                      <a:pt x="345" y="0"/>
                      <a:pt x="0" y="361"/>
                      <a:pt x="0" y="784"/>
                    </a:cubicBezTo>
                    <a:lnTo>
                      <a:pt x="0" y="5470"/>
                    </a:lnTo>
                    <a:lnTo>
                      <a:pt x="1567" y="5470"/>
                    </a:lnTo>
                    <a:lnTo>
                      <a:pt x="1567" y="784"/>
                    </a:lnTo>
                    <a:cubicBezTo>
                      <a:pt x="1567" y="361"/>
                      <a:pt x="1223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" name="Google Shape;1910;p41"/>
              <p:cNvSpPr/>
              <p:nvPr/>
            </p:nvSpPr>
            <p:spPr>
              <a:xfrm>
                <a:off x="2285475" y="896050"/>
                <a:ext cx="39200" cy="83875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3355" extrusionOk="0">
                    <a:moveTo>
                      <a:pt x="0" y="0"/>
                    </a:moveTo>
                    <a:lnTo>
                      <a:pt x="0" y="3354"/>
                    </a:lnTo>
                    <a:lnTo>
                      <a:pt x="1567" y="3354"/>
                    </a:lnTo>
                    <a:lnTo>
                      <a:pt x="1567" y="0"/>
                    </a:lnTo>
                    <a:close/>
                  </a:path>
                </a:pathLst>
              </a:custGeom>
              <a:solidFill>
                <a:srgbClr val="3946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" name="Google Shape;1911;p41"/>
              <p:cNvSpPr/>
              <p:nvPr/>
            </p:nvSpPr>
            <p:spPr>
              <a:xfrm>
                <a:off x="2261950" y="979900"/>
                <a:ext cx="74875" cy="137950"/>
              </a:xfrm>
              <a:custGeom>
                <a:avLst/>
                <a:gdLst/>
                <a:ahLst/>
                <a:cxnLst/>
                <a:rect l="l" t="t" r="r" b="b"/>
                <a:pathLst>
                  <a:path w="2995" h="5518" extrusionOk="0">
                    <a:moveTo>
                      <a:pt x="941" y="0"/>
                    </a:moveTo>
                    <a:cubicBezTo>
                      <a:pt x="941" y="0"/>
                      <a:pt x="1" y="3731"/>
                      <a:pt x="2994" y="5518"/>
                    </a:cubicBezTo>
                    <a:cubicBezTo>
                      <a:pt x="2994" y="5518"/>
                      <a:pt x="737" y="2195"/>
                      <a:pt x="250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" name="Google Shape;1912;p41"/>
              <p:cNvSpPr/>
              <p:nvPr/>
            </p:nvSpPr>
            <p:spPr>
              <a:xfrm>
                <a:off x="2212975" y="842750"/>
                <a:ext cx="39200" cy="136775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5471" extrusionOk="0">
                    <a:moveTo>
                      <a:pt x="784" y="0"/>
                    </a:moveTo>
                    <a:cubicBezTo>
                      <a:pt x="345" y="0"/>
                      <a:pt x="0" y="345"/>
                      <a:pt x="0" y="784"/>
                    </a:cubicBezTo>
                    <a:lnTo>
                      <a:pt x="0" y="5471"/>
                    </a:lnTo>
                    <a:lnTo>
                      <a:pt x="1568" y="5471"/>
                    </a:lnTo>
                    <a:lnTo>
                      <a:pt x="1568" y="784"/>
                    </a:lnTo>
                    <a:cubicBezTo>
                      <a:pt x="1568" y="345"/>
                      <a:pt x="1207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" name="Google Shape;1913;p41"/>
              <p:cNvSpPr/>
              <p:nvPr/>
            </p:nvSpPr>
            <p:spPr>
              <a:xfrm>
                <a:off x="2212975" y="895650"/>
                <a:ext cx="39200" cy="83875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3355" extrusionOk="0">
                    <a:moveTo>
                      <a:pt x="0" y="1"/>
                    </a:moveTo>
                    <a:lnTo>
                      <a:pt x="0" y="3355"/>
                    </a:lnTo>
                    <a:lnTo>
                      <a:pt x="1568" y="3355"/>
                    </a:lnTo>
                    <a:lnTo>
                      <a:pt x="1568" y="1"/>
                    </a:lnTo>
                    <a:close/>
                  </a:path>
                </a:pathLst>
              </a:custGeom>
              <a:solidFill>
                <a:srgbClr val="3946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" name="Google Shape;1914;p41"/>
              <p:cNvSpPr/>
              <p:nvPr/>
            </p:nvSpPr>
            <p:spPr>
              <a:xfrm>
                <a:off x="2189075" y="979500"/>
                <a:ext cx="75250" cy="137975"/>
              </a:xfrm>
              <a:custGeom>
                <a:avLst/>
                <a:gdLst/>
                <a:ahLst/>
                <a:cxnLst/>
                <a:rect l="l" t="t" r="r" b="b"/>
                <a:pathLst>
                  <a:path w="3010" h="5519" extrusionOk="0">
                    <a:moveTo>
                      <a:pt x="956" y="1"/>
                    </a:moveTo>
                    <a:cubicBezTo>
                      <a:pt x="956" y="1"/>
                      <a:pt x="0" y="3716"/>
                      <a:pt x="3010" y="5518"/>
                    </a:cubicBezTo>
                    <a:cubicBezTo>
                      <a:pt x="3010" y="5518"/>
                      <a:pt x="753" y="2180"/>
                      <a:pt x="252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" name="Google Shape;1915;p41"/>
              <p:cNvSpPr/>
              <p:nvPr/>
            </p:nvSpPr>
            <p:spPr>
              <a:xfrm>
                <a:off x="2146750" y="897600"/>
                <a:ext cx="715550" cy="44700"/>
              </a:xfrm>
              <a:custGeom>
                <a:avLst/>
                <a:gdLst/>
                <a:ahLst/>
                <a:cxnLst/>
                <a:rect l="l" t="t" r="r" b="b"/>
                <a:pathLst>
                  <a:path w="28622" h="1788" extrusionOk="0">
                    <a:moveTo>
                      <a:pt x="862" y="1"/>
                    </a:moveTo>
                    <a:cubicBezTo>
                      <a:pt x="392" y="1"/>
                      <a:pt x="0" y="377"/>
                      <a:pt x="0" y="847"/>
                    </a:cubicBezTo>
                    <a:lnTo>
                      <a:pt x="0" y="926"/>
                    </a:lnTo>
                    <a:cubicBezTo>
                      <a:pt x="0" y="1396"/>
                      <a:pt x="392" y="1788"/>
                      <a:pt x="862" y="1788"/>
                    </a:cubicBezTo>
                    <a:lnTo>
                      <a:pt x="27775" y="1788"/>
                    </a:lnTo>
                    <a:cubicBezTo>
                      <a:pt x="28230" y="1788"/>
                      <a:pt x="28622" y="1396"/>
                      <a:pt x="28622" y="926"/>
                    </a:cubicBezTo>
                    <a:lnTo>
                      <a:pt x="28622" y="847"/>
                    </a:lnTo>
                    <a:cubicBezTo>
                      <a:pt x="28622" y="377"/>
                      <a:pt x="28230" y="1"/>
                      <a:pt x="27775" y="1"/>
                    </a:cubicBezTo>
                    <a:close/>
                  </a:path>
                </a:pathLst>
              </a:custGeom>
              <a:solidFill>
                <a:srgbClr val="F9C3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" name="Google Shape;1916;p41"/>
              <p:cNvSpPr/>
              <p:nvPr/>
            </p:nvSpPr>
            <p:spPr>
              <a:xfrm>
                <a:off x="2150675" y="932875"/>
                <a:ext cx="707325" cy="9425"/>
              </a:xfrm>
              <a:custGeom>
                <a:avLst/>
                <a:gdLst/>
                <a:ahLst/>
                <a:cxnLst/>
                <a:rect l="l" t="t" r="r" b="b"/>
                <a:pathLst>
                  <a:path w="28293" h="377" extrusionOk="0">
                    <a:moveTo>
                      <a:pt x="0" y="1"/>
                    </a:moveTo>
                    <a:cubicBezTo>
                      <a:pt x="157" y="220"/>
                      <a:pt x="408" y="377"/>
                      <a:pt x="705" y="377"/>
                    </a:cubicBezTo>
                    <a:lnTo>
                      <a:pt x="27618" y="377"/>
                    </a:lnTo>
                    <a:cubicBezTo>
                      <a:pt x="27885" y="377"/>
                      <a:pt x="28135" y="236"/>
                      <a:pt x="28292" y="16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" name="Google Shape;1917;p41"/>
              <p:cNvSpPr/>
              <p:nvPr/>
            </p:nvSpPr>
            <p:spPr>
              <a:xfrm>
                <a:off x="2812525" y="886250"/>
                <a:ext cx="87400" cy="102675"/>
              </a:xfrm>
              <a:custGeom>
                <a:avLst/>
                <a:gdLst/>
                <a:ahLst/>
                <a:cxnLst/>
                <a:rect l="l" t="t" r="r" b="b"/>
                <a:pathLst>
                  <a:path w="3496" h="4107" extrusionOk="0">
                    <a:moveTo>
                      <a:pt x="0" y="0"/>
                    </a:moveTo>
                    <a:lnTo>
                      <a:pt x="0" y="4107"/>
                    </a:lnTo>
                    <a:lnTo>
                      <a:pt x="3495" y="4107"/>
                    </a:lnTo>
                    <a:lnTo>
                      <a:pt x="349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" name="Google Shape;1918;p41"/>
              <p:cNvSpPr/>
              <p:nvPr/>
            </p:nvSpPr>
            <p:spPr>
              <a:xfrm>
                <a:off x="2883825" y="886250"/>
                <a:ext cx="16100" cy="102675"/>
              </a:xfrm>
              <a:custGeom>
                <a:avLst/>
                <a:gdLst/>
                <a:ahLst/>
                <a:cxnLst/>
                <a:rect l="l" t="t" r="r" b="b"/>
                <a:pathLst>
                  <a:path w="644" h="4107" extrusionOk="0">
                    <a:moveTo>
                      <a:pt x="1" y="0"/>
                    </a:moveTo>
                    <a:lnTo>
                      <a:pt x="1" y="4107"/>
                    </a:lnTo>
                    <a:lnTo>
                      <a:pt x="643" y="4107"/>
                    </a:lnTo>
                    <a:lnTo>
                      <a:pt x="643" y="0"/>
                    </a:lnTo>
                    <a:close/>
                  </a:path>
                </a:pathLst>
              </a:custGeom>
              <a:solidFill>
                <a:srgbClr val="3946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" name="Google Shape;1919;p41"/>
              <p:cNvSpPr/>
              <p:nvPr/>
            </p:nvSpPr>
            <p:spPr>
              <a:xfrm>
                <a:off x="2899900" y="843525"/>
                <a:ext cx="47050" cy="187725"/>
              </a:xfrm>
              <a:custGeom>
                <a:avLst/>
                <a:gdLst/>
                <a:ahLst/>
                <a:cxnLst/>
                <a:rect l="l" t="t" r="r" b="b"/>
                <a:pathLst>
                  <a:path w="1882" h="7509" extrusionOk="0">
                    <a:moveTo>
                      <a:pt x="0" y="1"/>
                    </a:moveTo>
                    <a:lnTo>
                      <a:pt x="0" y="7509"/>
                    </a:lnTo>
                    <a:lnTo>
                      <a:pt x="1881" y="6568"/>
                    </a:lnTo>
                    <a:lnTo>
                      <a:pt x="1881" y="98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20" name="Google Shape;1920;p41"/>
            <p:cNvGrpSpPr/>
            <p:nvPr/>
          </p:nvGrpSpPr>
          <p:grpSpPr>
            <a:xfrm>
              <a:off x="5919468" y="3592131"/>
              <a:ext cx="1347688" cy="45273"/>
              <a:chOff x="1940225" y="1078650"/>
              <a:chExt cx="980850" cy="32950"/>
            </a:xfrm>
          </p:grpSpPr>
          <p:sp>
            <p:nvSpPr>
              <p:cNvPr id="1921" name="Google Shape;1921;p41"/>
              <p:cNvSpPr/>
              <p:nvPr/>
            </p:nvSpPr>
            <p:spPr>
              <a:xfrm>
                <a:off x="1940225" y="1078650"/>
                <a:ext cx="138375" cy="32150"/>
              </a:xfrm>
              <a:custGeom>
                <a:avLst/>
                <a:gdLst/>
                <a:ahLst/>
                <a:cxnLst/>
                <a:rect l="l" t="t" r="r" b="b"/>
                <a:pathLst>
                  <a:path w="5535" h="1286" extrusionOk="0">
                    <a:moveTo>
                      <a:pt x="1271" y="0"/>
                    </a:moveTo>
                    <a:cubicBezTo>
                      <a:pt x="565" y="0"/>
                      <a:pt x="1" y="565"/>
                      <a:pt x="1" y="1286"/>
                    </a:cubicBezTo>
                    <a:lnTo>
                      <a:pt x="5534" y="1286"/>
                    </a:lnTo>
                    <a:cubicBezTo>
                      <a:pt x="5534" y="565"/>
                      <a:pt x="4954" y="0"/>
                      <a:pt x="4249" y="0"/>
                    </a:cubicBezTo>
                    <a:close/>
                  </a:path>
                </a:pathLst>
              </a:custGeom>
              <a:solidFill>
                <a:srgbClr val="F9C3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" name="Google Shape;1922;p41"/>
              <p:cNvSpPr/>
              <p:nvPr/>
            </p:nvSpPr>
            <p:spPr>
              <a:xfrm>
                <a:off x="2081300" y="1078650"/>
                <a:ext cx="138750" cy="32150"/>
              </a:xfrm>
              <a:custGeom>
                <a:avLst/>
                <a:gdLst/>
                <a:ahLst/>
                <a:cxnLst/>
                <a:rect l="l" t="t" r="r" b="b"/>
                <a:pathLst>
                  <a:path w="5550" h="1286" extrusionOk="0">
                    <a:moveTo>
                      <a:pt x="1286" y="0"/>
                    </a:moveTo>
                    <a:cubicBezTo>
                      <a:pt x="581" y="0"/>
                      <a:pt x="1" y="565"/>
                      <a:pt x="1" y="1286"/>
                    </a:cubicBezTo>
                    <a:lnTo>
                      <a:pt x="5549" y="1286"/>
                    </a:lnTo>
                    <a:cubicBezTo>
                      <a:pt x="5549" y="565"/>
                      <a:pt x="4969" y="0"/>
                      <a:pt x="4264" y="0"/>
                    </a:cubicBezTo>
                    <a:close/>
                  </a:path>
                </a:pathLst>
              </a:custGeom>
              <a:solidFill>
                <a:srgbClr val="F9C3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" name="Google Shape;1923;p41"/>
              <p:cNvSpPr/>
              <p:nvPr/>
            </p:nvSpPr>
            <p:spPr>
              <a:xfrm>
                <a:off x="2221600" y="1078650"/>
                <a:ext cx="138725" cy="32150"/>
              </a:xfrm>
              <a:custGeom>
                <a:avLst/>
                <a:gdLst/>
                <a:ahLst/>
                <a:cxnLst/>
                <a:rect l="l" t="t" r="r" b="b"/>
                <a:pathLst>
                  <a:path w="5549" h="1286" extrusionOk="0">
                    <a:moveTo>
                      <a:pt x="1285" y="0"/>
                    </a:moveTo>
                    <a:cubicBezTo>
                      <a:pt x="580" y="0"/>
                      <a:pt x="0" y="565"/>
                      <a:pt x="0" y="1286"/>
                    </a:cubicBezTo>
                    <a:lnTo>
                      <a:pt x="5549" y="1286"/>
                    </a:lnTo>
                    <a:cubicBezTo>
                      <a:pt x="5549" y="565"/>
                      <a:pt x="4969" y="0"/>
                      <a:pt x="4264" y="0"/>
                    </a:cubicBezTo>
                    <a:close/>
                  </a:path>
                </a:pathLst>
              </a:custGeom>
              <a:solidFill>
                <a:srgbClr val="F9C3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" name="Google Shape;1924;p41"/>
              <p:cNvSpPr/>
              <p:nvPr/>
            </p:nvSpPr>
            <p:spPr>
              <a:xfrm>
                <a:off x="2363050" y="1078650"/>
                <a:ext cx="138350" cy="32150"/>
              </a:xfrm>
              <a:custGeom>
                <a:avLst/>
                <a:gdLst/>
                <a:ahLst/>
                <a:cxnLst/>
                <a:rect l="l" t="t" r="r" b="b"/>
                <a:pathLst>
                  <a:path w="5534" h="1286" extrusionOk="0">
                    <a:moveTo>
                      <a:pt x="1286" y="0"/>
                    </a:moveTo>
                    <a:cubicBezTo>
                      <a:pt x="565" y="0"/>
                      <a:pt x="1" y="565"/>
                      <a:pt x="1" y="1286"/>
                    </a:cubicBezTo>
                    <a:lnTo>
                      <a:pt x="5534" y="1286"/>
                    </a:lnTo>
                    <a:cubicBezTo>
                      <a:pt x="5534" y="565"/>
                      <a:pt x="4969" y="0"/>
                      <a:pt x="4248" y="0"/>
                    </a:cubicBezTo>
                    <a:close/>
                  </a:path>
                </a:pathLst>
              </a:custGeom>
              <a:solidFill>
                <a:srgbClr val="F9C3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" name="Google Shape;1925;p41"/>
              <p:cNvSpPr/>
              <p:nvPr/>
            </p:nvSpPr>
            <p:spPr>
              <a:xfrm>
                <a:off x="2500975" y="1079425"/>
                <a:ext cx="13875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5550" h="1287" extrusionOk="0">
                    <a:moveTo>
                      <a:pt x="1286" y="1"/>
                    </a:moveTo>
                    <a:cubicBezTo>
                      <a:pt x="581" y="1"/>
                      <a:pt x="1" y="565"/>
                      <a:pt x="1" y="1286"/>
                    </a:cubicBezTo>
                    <a:lnTo>
                      <a:pt x="5550" y="1286"/>
                    </a:lnTo>
                    <a:cubicBezTo>
                      <a:pt x="5550" y="565"/>
                      <a:pt x="4970" y="1"/>
                      <a:pt x="4264" y="1"/>
                    </a:cubicBezTo>
                    <a:close/>
                  </a:path>
                </a:pathLst>
              </a:custGeom>
              <a:solidFill>
                <a:srgbClr val="F9C3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" name="Google Shape;1926;p41"/>
              <p:cNvSpPr/>
              <p:nvPr/>
            </p:nvSpPr>
            <p:spPr>
              <a:xfrm>
                <a:off x="2642450" y="1079425"/>
                <a:ext cx="13835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5534" h="1287" extrusionOk="0">
                    <a:moveTo>
                      <a:pt x="1286" y="1"/>
                    </a:moveTo>
                    <a:cubicBezTo>
                      <a:pt x="580" y="1"/>
                      <a:pt x="0" y="565"/>
                      <a:pt x="0" y="1286"/>
                    </a:cubicBezTo>
                    <a:lnTo>
                      <a:pt x="5533" y="1286"/>
                    </a:lnTo>
                    <a:cubicBezTo>
                      <a:pt x="5533" y="565"/>
                      <a:pt x="4969" y="1"/>
                      <a:pt x="4248" y="1"/>
                    </a:cubicBezTo>
                    <a:close/>
                  </a:path>
                </a:pathLst>
              </a:custGeom>
              <a:solidFill>
                <a:srgbClr val="F9C3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" name="Google Shape;1927;p41"/>
              <p:cNvSpPr/>
              <p:nvPr/>
            </p:nvSpPr>
            <p:spPr>
              <a:xfrm>
                <a:off x="2782725" y="1079425"/>
                <a:ext cx="13835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5534" h="1287" extrusionOk="0">
                    <a:moveTo>
                      <a:pt x="1270" y="1"/>
                    </a:moveTo>
                    <a:cubicBezTo>
                      <a:pt x="565" y="1"/>
                      <a:pt x="1" y="565"/>
                      <a:pt x="1" y="1286"/>
                    </a:cubicBezTo>
                    <a:lnTo>
                      <a:pt x="5534" y="1286"/>
                    </a:lnTo>
                    <a:cubicBezTo>
                      <a:pt x="5534" y="565"/>
                      <a:pt x="4954" y="1"/>
                      <a:pt x="4249" y="1"/>
                    </a:cubicBezTo>
                    <a:close/>
                  </a:path>
                </a:pathLst>
              </a:custGeom>
              <a:solidFill>
                <a:srgbClr val="F9C3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517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nrope"/>
              <a:buNone/>
              <a:defRPr sz="2800" b="1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nrope"/>
              <a:buNone/>
              <a:defRPr sz="2800" b="1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nrope"/>
              <a:buNone/>
              <a:defRPr sz="2800" b="1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nrope"/>
              <a:buNone/>
              <a:defRPr sz="2800" b="1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nrope"/>
              <a:buNone/>
              <a:defRPr sz="2800" b="1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nrope"/>
              <a:buNone/>
              <a:defRPr sz="2800" b="1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nrope"/>
              <a:buNone/>
              <a:defRPr sz="2800" b="1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nrope"/>
              <a:buNone/>
              <a:defRPr sz="2800" b="1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nrope"/>
              <a:buNone/>
              <a:defRPr sz="2800" b="1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246950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8" r:id="rId4"/>
    <p:sldLayoutId id="2147483664" r:id="rId5"/>
    <p:sldLayoutId id="2147483666" r:id="rId6"/>
    <p:sldLayoutId id="2147483685" r:id="rId7"/>
    <p:sldLayoutId id="2147483687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0">
          <p15:clr>
            <a:srgbClr val="EA4335"/>
          </p15:clr>
        </p15:guide>
        <p15:guide id="2" pos="449">
          <p15:clr>
            <a:srgbClr val="EA4335"/>
          </p15:clr>
        </p15:guide>
        <p15:guide id="3" pos="5311">
          <p15:clr>
            <a:srgbClr val="EA4335"/>
          </p15:clr>
        </p15:guide>
        <p15:guide id="4" orient="horz" pos="290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5F1"/>
        </a:solidFill>
        <a:effectLst/>
      </p:bgPr>
    </p:bg>
    <p:spTree>
      <p:nvGrpSpPr>
        <p:cNvPr id="1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45"/>
          <p:cNvSpPr txBox="1">
            <a:spLocks noGrp="1"/>
          </p:cNvSpPr>
          <p:nvPr>
            <p:ph type="ctrTitle"/>
          </p:nvPr>
        </p:nvSpPr>
        <p:spPr>
          <a:xfrm>
            <a:off x="307247" y="849308"/>
            <a:ext cx="8623622" cy="87387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br>
              <a:rPr lang="en-US" sz="4000" dirty="0">
                <a:solidFill>
                  <a:srgbClr val="00602B"/>
                </a:solidFill>
              </a:rPr>
            </a:br>
            <a:r>
              <a:rPr lang="en-US" sz="4000" dirty="0">
                <a:solidFill>
                  <a:srgbClr val="00602B"/>
                </a:solidFill>
              </a:rPr>
              <a:t>FarmIQ : Data-Driven Farming Solutions</a:t>
            </a:r>
            <a:br>
              <a:rPr lang="en-US" sz="4000" dirty="0">
                <a:solidFill>
                  <a:srgbClr val="00602B"/>
                </a:solidFill>
              </a:rPr>
            </a:br>
            <a:endParaRPr lang="en-IN" sz="4000" dirty="0">
              <a:solidFill>
                <a:srgbClr val="00602B"/>
              </a:solidFill>
            </a:endParaRPr>
          </a:p>
        </p:txBody>
      </p:sp>
      <p:sp>
        <p:nvSpPr>
          <p:cNvPr id="1939" name="Google Shape;1939;p45"/>
          <p:cNvSpPr txBox="1">
            <a:spLocks noGrp="1"/>
          </p:cNvSpPr>
          <p:nvPr>
            <p:ph type="subTitle" idx="1"/>
          </p:nvPr>
        </p:nvSpPr>
        <p:spPr>
          <a:xfrm>
            <a:off x="332294" y="1876520"/>
            <a:ext cx="2093139" cy="178206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>
                <a:solidFill>
                  <a:schemeClr val="tx1"/>
                </a:solidFill>
              </a:rPr>
              <a:t>Team Members: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br>
              <a:rPr lang="en-US" b="1" dirty="0">
                <a:solidFill>
                  <a:schemeClr val="tx1"/>
                </a:solidFill>
              </a:rPr>
            </a:br>
            <a:r>
              <a:rPr lang="en-US" b="1" dirty="0" err="1">
                <a:solidFill>
                  <a:schemeClr val="tx1"/>
                </a:solidFill>
              </a:rPr>
              <a:t>Mamtha</a:t>
            </a:r>
            <a:r>
              <a:rPr lang="en-US" b="1" dirty="0">
                <a:solidFill>
                  <a:schemeClr val="tx1"/>
                </a:solidFill>
              </a:rPr>
              <a:t> M </a:t>
            </a:r>
            <a:r>
              <a:rPr lang="en-US" b="1" dirty="0" err="1">
                <a:solidFill>
                  <a:schemeClr val="tx1"/>
                </a:solidFill>
              </a:rPr>
              <a:t>Vathar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br>
              <a:rPr lang="en-US" b="1" dirty="0">
                <a:solidFill>
                  <a:schemeClr val="tx1"/>
                </a:solidFill>
              </a:rPr>
            </a:br>
            <a:r>
              <a:rPr lang="en-US" b="1" dirty="0">
                <a:solidFill>
                  <a:schemeClr val="tx1"/>
                </a:solidFill>
              </a:rPr>
              <a:t>Ramya T Gowda </a:t>
            </a:r>
            <a:br>
              <a:rPr lang="en-US" b="1" dirty="0">
                <a:solidFill>
                  <a:schemeClr val="tx1"/>
                </a:solidFill>
              </a:rPr>
            </a:br>
            <a:r>
              <a:rPr lang="en-US" b="1" dirty="0">
                <a:solidFill>
                  <a:schemeClr val="tx1"/>
                </a:solidFill>
              </a:rPr>
              <a:t>Emmanuella </a:t>
            </a:r>
            <a:r>
              <a:rPr lang="en-US" b="1" dirty="0" err="1">
                <a:solidFill>
                  <a:schemeClr val="tx1"/>
                </a:solidFill>
              </a:rPr>
              <a:t>Nyamekye</a:t>
            </a:r>
            <a:br>
              <a:rPr lang="en-US" b="1" dirty="0">
                <a:solidFill>
                  <a:schemeClr val="tx1"/>
                </a:solidFill>
              </a:rPr>
            </a:br>
            <a:r>
              <a:rPr lang="en-US" b="1" dirty="0">
                <a:solidFill>
                  <a:schemeClr val="tx1"/>
                </a:solidFill>
              </a:rPr>
              <a:t>Akash K R</a:t>
            </a:r>
            <a:br>
              <a:rPr lang="en-US" b="1" dirty="0">
                <a:solidFill>
                  <a:schemeClr val="tx1"/>
                </a:solidFill>
              </a:rPr>
            </a:br>
            <a:r>
              <a:rPr lang="en-US" b="1" dirty="0">
                <a:solidFill>
                  <a:schemeClr val="tx1"/>
                </a:solidFill>
              </a:rPr>
              <a:t>Aarush Prasad</a:t>
            </a:r>
            <a:br>
              <a:rPr lang="en-US" b="1" dirty="0">
                <a:solidFill>
                  <a:srgbClr val="7030A0"/>
                </a:solidFill>
              </a:rPr>
            </a:br>
            <a:endParaRPr b="1" dirty="0">
              <a:solidFill>
                <a:srgbClr val="7030A0"/>
              </a:solidFill>
            </a:endParaRPr>
          </a:p>
        </p:txBody>
      </p:sp>
      <p:grpSp>
        <p:nvGrpSpPr>
          <p:cNvPr id="1940" name="Google Shape;1940;p45"/>
          <p:cNvGrpSpPr/>
          <p:nvPr/>
        </p:nvGrpSpPr>
        <p:grpSpPr>
          <a:xfrm>
            <a:off x="4512620" y="2143078"/>
            <a:ext cx="3918123" cy="1494327"/>
            <a:chOff x="5919468" y="2556751"/>
            <a:chExt cx="2833471" cy="1080653"/>
          </a:xfrm>
        </p:grpSpPr>
        <p:grpSp>
          <p:nvGrpSpPr>
            <p:cNvPr id="1941" name="Google Shape;1941;p45"/>
            <p:cNvGrpSpPr/>
            <p:nvPr/>
          </p:nvGrpSpPr>
          <p:grpSpPr>
            <a:xfrm>
              <a:off x="6025308" y="2556751"/>
              <a:ext cx="2727630" cy="1080651"/>
              <a:chOff x="2146750" y="339600"/>
              <a:chExt cx="1985175" cy="786500"/>
            </a:xfrm>
          </p:grpSpPr>
          <p:sp>
            <p:nvSpPr>
              <p:cNvPr id="1942" name="Google Shape;1942;p45"/>
              <p:cNvSpPr/>
              <p:nvPr/>
            </p:nvSpPr>
            <p:spPr>
              <a:xfrm>
                <a:off x="3222800" y="347050"/>
                <a:ext cx="870725" cy="612900"/>
              </a:xfrm>
              <a:custGeom>
                <a:avLst/>
                <a:gdLst/>
                <a:ahLst/>
                <a:cxnLst/>
                <a:rect l="l" t="t" r="r" b="b"/>
                <a:pathLst>
                  <a:path w="34829" h="24516" extrusionOk="0">
                    <a:moveTo>
                      <a:pt x="18057" y="110"/>
                    </a:moveTo>
                    <a:lnTo>
                      <a:pt x="17634" y="2367"/>
                    </a:lnTo>
                    <a:cubicBezTo>
                      <a:pt x="17571" y="2618"/>
                      <a:pt x="17367" y="2806"/>
                      <a:pt x="17101" y="2822"/>
                    </a:cubicBezTo>
                    <a:lnTo>
                      <a:pt x="16725" y="2853"/>
                    </a:lnTo>
                    <a:lnTo>
                      <a:pt x="17352" y="12979"/>
                    </a:lnTo>
                    <a:lnTo>
                      <a:pt x="18621" y="13277"/>
                    </a:lnTo>
                    <a:lnTo>
                      <a:pt x="18809" y="12932"/>
                    </a:lnTo>
                    <a:lnTo>
                      <a:pt x="24483" y="12697"/>
                    </a:lnTo>
                    <a:lnTo>
                      <a:pt x="34468" y="16678"/>
                    </a:lnTo>
                    <a:cubicBezTo>
                      <a:pt x="34687" y="16772"/>
                      <a:pt x="34828" y="16991"/>
                      <a:pt x="34828" y="17227"/>
                    </a:cubicBezTo>
                    <a:lnTo>
                      <a:pt x="34719" y="22368"/>
                    </a:lnTo>
                    <a:cubicBezTo>
                      <a:pt x="34719" y="22368"/>
                      <a:pt x="23543" y="24405"/>
                      <a:pt x="23872" y="24468"/>
                    </a:cubicBezTo>
                    <a:cubicBezTo>
                      <a:pt x="24201" y="24515"/>
                      <a:pt x="7806" y="23825"/>
                      <a:pt x="7806" y="23825"/>
                    </a:cubicBezTo>
                    <a:lnTo>
                      <a:pt x="0" y="18904"/>
                    </a:lnTo>
                    <a:lnTo>
                      <a:pt x="3119" y="14437"/>
                    </a:lnTo>
                    <a:lnTo>
                      <a:pt x="3354" y="2587"/>
                    </a:lnTo>
                    <a:lnTo>
                      <a:pt x="3198" y="2602"/>
                    </a:lnTo>
                    <a:cubicBezTo>
                      <a:pt x="2853" y="2649"/>
                      <a:pt x="2539" y="2383"/>
                      <a:pt x="2539" y="2022"/>
                    </a:cubicBezTo>
                    <a:lnTo>
                      <a:pt x="2539" y="1019"/>
                    </a:lnTo>
                    <a:cubicBezTo>
                      <a:pt x="2539" y="721"/>
                      <a:pt x="2790" y="455"/>
                      <a:pt x="3104" y="439"/>
                    </a:cubicBezTo>
                    <a:lnTo>
                      <a:pt x="1779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" name="Google Shape;1943;p45"/>
              <p:cNvSpPr/>
              <p:nvPr/>
            </p:nvSpPr>
            <p:spPr>
              <a:xfrm>
                <a:off x="3222800" y="785925"/>
                <a:ext cx="624250" cy="169325"/>
              </a:xfrm>
              <a:custGeom>
                <a:avLst/>
                <a:gdLst/>
                <a:ahLst/>
                <a:cxnLst/>
                <a:rect l="l" t="t" r="r" b="b"/>
                <a:pathLst>
                  <a:path w="24970" h="6773" extrusionOk="0">
                    <a:moveTo>
                      <a:pt x="19875" y="6772"/>
                    </a:moveTo>
                    <a:cubicBezTo>
                      <a:pt x="15110" y="6568"/>
                      <a:pt x="7806" y="6270"/>
                      <a:pt x="7806" y="6270"/>
                    </a:cubicBezTo>
                    <a:lnTo>
                      <a:pt x="0" y="1349"/>
                    </a:lnTo>
                    <a:lnTo>
                      <a:pt x="940" y="1"/>
                    </a:lnTo>
                    <a:cubicBezTo>
                      <a:pt x="1505" y="48"/>
                      <a:pt x="1850" y="79"/>
                      <a:pt x="1850" y="79"/>
                    </a:cubicBezTo>
                    <a:lnTo>
                      <a:pt x="19389" y="4186"/>
                    </a:lnTo>
                    <a:lnTo>
                      <a:pt x="23182" y="3621"/>
                    </a:lnTo>
                    <a:cubicBezTo>
                      <a:pt x="23182" y="3621"/>
                      <a:pt x="24969" y="6035"/>
                      <a:pt x="21035" y="6600"/>
                    </a:cubicBezTo>
                    <a:cubicBezTo>
                      <a:pt x="20627" y="6662"/>
                      <a:pt x="20236" y="6725"/>
                      <a:pt x="19875" y="677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" name="Google Shape;1944;p45"/>
              <p:cNvSpPr/>
              <p:nvPr/>
            </p:nvSpPr>
            <p:spPr>
              <a:xfrm>
                <a:off x="3688325" y="664450"/>
                <a:ext cx="4001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16004" h="4061" extrusionOk="0">
                    <a:moveTo>
                      <a:pt x="0" y="581"/>
                    </a:moveTo>
                    <a:lnTo>
                      <a:pt x="188" y="236"/>
                    </a:lnTo>
                    <a:lnTo>
                      <a:pt x="5862" y="1"/>
                    </a:lnTo>
                    <a:lnTo>
                      <a:pt x="16004" y="4060"/>
                    </a:lnTo>
                    <a:lnTo>
                      <a:pt x="5800" y="424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" name="Google Shape;1945;p45"/>
              <p:cNvSpPr/>
              <p:nvPr/>
            </p:nvSpPr>
            <p:spPr>
              <a:xfrm>
                <a:off x="3419100" y="865075"/>
                <a:ext cx="672075" cy="93700"/>
              </a:xfrm>
              <a:custGeom>
                <a:avLst/>
                <a:gdLst/>
                <a:ahLst/>
                <a:cxnLst/>
                <a:rect l="l" t="t" r="r" b="b"/>
                <a:pathLst>
                  <a:path w="26883" h="3748" extrusionOk="0">
                    <a:moveTo>
                      <a:pt x="26882" y="236"/>
                    </a:moveTo>
                    <a:lnTo>
                      <a:pt x="26867" y="1647"/>
                    </a:lnTo>
                    <a:cubicBezTo>
                      <a:pt x="26867" y="1647"/>
                      <a:pt x="15691" y="3684"/>
                      <a:pt x="16020" y="3747"/>
                    </a:cubicBezTo>
                    <a:cubicBezTo>
                      <a:pt x="16114" y="3747"/>
                      <a:pt x="15048" y="3716"/>
                      <a:pt x="13418" y="3653"/>
                    </a:cubicBezTo>
                    <a:lnTo>
                      <a:pt x="13387" y="3653"/>
                    </a:lnTo>
                    <a:lnTo>
                      <a:pt x="12979" y="3637"/>
                    </a:lnTo>
                    <a:lnTo>
                      <a:pt x="12932" y="3637"/>
                    </a:lnTo>
                    <a:lnTo>
                      <a:pt x="12775" y="3622"/>
                    </a:lnTo>
                    <a:lnTo>
                      <a:pt x="12728" y="3622"/>
                    </a:lnTo>
                    <a:lnTo>
                      <a:pt x="12556" y="3622"/>
                    </a:lnTo>
                    <a:lnTo>
                      <a:pt x="12509" y="3622"/>
                    </a:lnTo>
                    <a:lnTo>
                      <a:pt x="12399" y="3622"/>
                    </a:lnTo>
                    <a:lnTo>
                      <a:pt x="12337" y="3606"/>
                    </a:lnTo>
                    <a:lnTo>
                      <a:pt x="12305" y="3606"/>
                    </a:lnTo>
                    <a:lnTo>
                      <a:pt x="12086" y="3606"/>
                    </a:lnTo>
                    <a:lnTo>
                      <a:pt x="12086" y="3606"/>
                    </a:lnTo>
                    <a:cubicBezTo>
                      <a:pt x="7807" y="3434"/>
                      <a:pt x="1443" y="3167"/>
                      <a:pt x="189" y="3104"/>
                    </a:cubicBezTo>
                    <a:cubicBezTo>
                      <a:pt x="1" y="2070"/>
                      <a:pt x="393" y="1"/>
                      <a:pt x="393" y="1"/>
                    </a:cubicBezTo>
                    <a:lnTo>
                      <a:pt x="11459" y="2634"/>
                    </a:lnTo>
                    <a:lnTo>
                      <a:pt x="12979" y="2572"/>
                    </a:lnTo>
                    <a:lnTo>
                      <a:pt x="14813" y="455"/>
                    </a:lnTo>
                    <a:close/>
                  </a:path>
                </a:pathLst>
              </a:custGeom>
              <a:solidFill>
                <a:srgbClr val="323E4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" name="Google Shape;1946;p45"/>
              <p:cNvSpPr/>
              <p:nvPr/>
            </p:nvSpPr>
            <p:spPr>
              <a:xfrm>
                <a:off x="3300775" y="415625"/>
                <a:ext cx="90525" cy="292350"/>
              </a:xfrm>
              <a:custGeom>
                <a:avLst/>
                <a:gdLst/>
                <a:ahLst/>
                <a:cxnLst/>
                <a:rect l="l" t="t" r="r" b="b"/>
                <a:pathLst>
                  <a:path w="3621" h="11694" extrusionOk="0">
                    <a:moveTo>
                      <a:pt x="0" y="11694"/>
                    </a:moveTo>
                    <a:lnTo>
                      <a:pt x="0" y="110"/>
                    </a:lnTo>
                    <a:lnTo>
                      <a:pt x="2163" y="0"/>
                    </a:lnTo>
                    <a:lnTo>
                      <a:pt x="3621" y="9483"/>
                    </a:lnTo>
                    <a:lnTo>
                      <a:pt x="2022" y="9562"/>
                    </a:lnTo>
                    <a:cubicBezTo>
                      <a:pt x="1724" y="9577"/>
                      <a:pt x="1505" y="9813"/>
                      <a:pt x="1505" y="10110"/>
                    </a:cubicBezTo>
                    <a:lnTo>
                      <a:pt x="1489" y="11678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" name="Google Shape;1947;p45"/>
              <p:cNvSpPr/>
              <p:nvPr/>
            </p:nvSpPr>
            <p:spPr>
              <a:xfrm>
                <a:off x="3286275" y="339600"/>
                <a:ext cx="391100" cy="82325"/>
              </a:xfrm>
              <a:custGeom>
                <a:avLst/>
                <a:gdLst/>
                <a:ahLst/>
                <a:cxnLst/>
                <a:rect l="l" t="t" r="r" b="b"/>
                <a:pathLst>
                  <a:path w="15644" h="3293" extrusionOk="0">
                    <a:moveTo>
                      <a:pt x="15628" y="283"/>
                    </a:moveTo>
                    <a:lnTo>
                      <a:pt x="15581" y="2791"/>
                    </a:lnTo>
                    <a:cubicBezTo>
                      <a:pt x="15581" y="2932"/>
                      <a:pt x="15471" y="3041"/>
                      <a:pt x="15314" y="3057"/>
                    </a:cubicBezTo>
                    <a:lnTo>
                      <a:pt x="12477" y="3292"/>
                    </a:lnTo>
                    <a:lnTo>
                      <a:pt x="12493" y="2023"/>
                    </a:lnTo>
                    <a:lnTo>
                      <a:pt x="3480" y="2164"/>
                    </a:lnTo>
                    <a:lnTo>
                      <a:pt x="2759" y="3183"/>
                    </a:lnTo>
                    <a:lnTo>
                      <a:pt x="282" y="3214"/>
                    </a:lnTo>
                    <a:cubicBezTo>
                      <a:pt x="126" y="3214"/>
                      <a:pt x="0" y="3073"/>
                      <a:pt x="0" y="2916"/>
                    </a:cubicBezTo>
                    <a:lnTo>
                      <a:pt x="0" y="1035"/>
                    </a:lnTo>
                    <a:cubicBezTo>
                      <a:pt x="0" y="894"/>
                      <a:pt x="126" y="769"/>
                      <a:pt x="282" y="753"/>
                    </a:cubicBezTo>
                    <a:lnTo>
                      <a:pt x="15330" y="1"/>
                    </a:lnTo>
                    <a:cubicBezTo>
                      <a:pt x="15502" y="1"/>
                      <a:pt x="15643" y="126"/>
                      <a:pt x="15628" y="28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" name="Google Shape;1948;p45"/>
              <p:cNvSpPr/>
              <p:nvPr/>
            </p:nvSpPr>
            <p:spPr>
              <a:xfrm>
                <a:off x="3286275" y="376825"/>
                <a:ext cx="389525" cy="45100"/>
              </a:xfrm>
              <a:custGeom>
                <a:avLst/>
                <a:gdLst/>
                <a:ahLst/>
                <a:cxnLst/>
                <a:rect l="l" t="t" r="r" b="b"/>
                <a:pathLst>
                  <a:path w="15581" h="1804" extrusionOk="0">
                    <a:moveTo>
                      <a:pt x="12493" y="1"/>
                    </a:moveTo>
                    <a:lnTo>
                      <a:pt x="2602" y="346"/>
                    </a:lnTo>
                    <a:cubicBezTo>
                      <a:pt x="2398" y="361"/>
                      <a:pt x="2242" y="518"/>
                      <a:pt x="2242" y="722"/>
                    </a:cubicBezTo>
                    <a:lnTo>
                      <a:pt x="2242" y="1145"/>
                    </a:lnTo>
                    <a:cubicBezTo>
                      <a:pt x="2242" y="1255"/>
                      <a:pt x="2163" y="1333"/>
                      <a:pt x="2069" y="1333"/>
                    </a:cubicBezTo>
                    <a:lnTo>
                      <a:pt x="0" y="1364"/>
                    </a:lnTo>
                    <a:lnTo>
                      <a:pt x="0" y="1427"/>
                    </a:lnTo>
                    <a:cubicBezTo>
                      <a:pt x="0" y="1584"/>
                      <a:pt x="126" y="1725"/>
                      <a:pt x="282" y="1725"/>
                    </a:cubicBezTo>
                    <a:lnTo>
                      <a:pt x="2759" y="1694"/>
                    </a:lnTo>
                    <a:lnTo>
                      <a:pt x="3025" y="1317"/>
                    </a:lnTo>
                    <a:lnTo>
                      <a:pt x="3480" y="675"/>
                    </a:lnTo>
                    <a:lnTo>
                      <a:pt x="12493" y="534"/>
                    </a:lnTo>
                    <a:lnTo>
                      <a:pt x="12493" y="534"/>
                    </a:lnTo>
                    <a:lnTo>
                      <a:pt x="12477" y="1223"/>
                    </a:lnTo>
                    <a:lnTo>
                      <a:pt x="12477" y="1803"/>
                    </a:lnTo>
                    <a:lnTo>
                      <a:pt x="15314" y="1568"/>
                    </a:lnTo>
                    <a:cubicBezTo>
                      <a:pt x="15471" y="1552"/>
                      <a:pt x="15581" y="1443"/>
                      <a:pt x="15581" y="1302"/>
                    </a:cubicBezTo>
                    <a:lnTo>
                      <a:pt x="15581" y="1255"/>
                    </a:lnTo>
                    <a:lnTo>
                      <a:pt x="15581" y="1192"/>
                    </a:lnTo>
                    <a:lnTo>
                      <a:pt x="13151" y="1208"/>
                    </a:lnTo>
                    <a:cubicBezTo>
                      <a:pt x="13057" y="1208"/>
                      <a:pt x="12963" y="1145"/>
                      <a:pt x="12963" y="1051"/>
                    </a:cubicBezTo>
                    <a:lnTo>
                      <a:pt x="12869" y="330"/>
                    </a:lnTo>
                    <a:cubicBezTo>
                      <a:pt x="12853" y="126"/>
                      <a:pt x="12681" y="1"/>
                      <a:pt x="124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" name="Google Shape;1949;p45"/>
              <p:cNvSpPr/>
              <p:nvPr/>
            </p:nvSpPr>
            <p:spPr>
              <a:xfrm>
                <a:off x="3352875" y="385850"/>
                <a:ext cx="263750" cy="266875"/>
              </a:xfrm>
              <a:custGeom>
                <a:avLst/>
                <a:gdLst/>
                <a:ahLst/>
                <a:cxnLst/>
                <a:rect l="l" t="t" r="r" b="b"/>
                <a:pathLst>
                  <a:path w="10550" h="10675" extrusionOk="0">
                    <a:moveTo>
                      <a:pt x="10550" y="1834"/>
                    </a:moveTo>
                    <a:lnTo>
                      <a:pt x="10534" y="10283"/>
                    </a:lnTo>
                    <a:cubicBezTo>
                      <a:pt x="10534" y="10502"/>
                      <a:pt x="10362" y="10674"/>
                      <a:pt x="10127" y="10674"/>
                    </a:cubicBezTo>
                    <a:lnTo>
                      <a:pt x="1537" y="10674"/>
                    </a:lnTo>
                    <a:cubicBezTo>
                      <a:pt x="1333" y="10674"/>
                      <a:pt x="1161" y="10518"/>
                      <a:pt x="1129" y="10314"/>
                    </a:cubicBezTo>
                    <a:lnTo>
                      <a:pt x="32" y="800"/>
                    </a:lnTo>
                    <a:cubicBezTo>
                      <a:pt x="1" y="533"/>
                      <a:pt x="205" y="314"/>
                      <a:pt x="471" y="298"/>
                    </a:cubicBezTo>
                    <a:lnTo>
                      <a:pt x="9343" y="0"/>
                    </a:lnTo>
                    <a:cubicBezTo>
                      <a:pt x="9609" y="0"/>
                      <a:pt x="9813" y="204"/>
                      <a:pt x="9813" y="455"/>
                    </a:cubicBezTo>
                    <a:lnTo>
                      <a:pt x="9813" y="815"/>
                    </a:lnTo>
                    <a:cubicBezTo>
                      <a:pt x="9813" y="1082"/>
                      <a:pt x="10032" y="1301"/>
                      <a:pt x="10299" y="1301"/>
                    </a:cubicBezTo>
                    <a:lnTo>
                      <a:pt x="10550" y="1317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" name="Google Shape;1950;p45"/>
              <p:cNvSpPr/>
              <p:nvPr/>
            </p:nvSpPr>
            <p:spPr>
              <a:xfrm>
                <a:off x="3359550" y="396025"/>
                <a:ext cx="257475" cy="256700"/>
              </a:xfrm>
              <a:custGeom>
                <a:avLst/>
                <a:gdLst/>
                <a:ahLst/>
                <a:cxnLst/>
                <a:rect l="l" t="t" r="r" b="b"/>
                <a:pathLst>
                  <a:path w="10299" h="10268" extrusionOk="0">
                    <a:moveTo>
                      <a:pt x="9107" y="1"/>
                    </a:moveTo>
                    <a:lnTo>
                      <a:pt x="455" y="283"/>
                    </a:lnTo>
                    <a:cubicBezTo>
                      <a:pt x="188" y="299"/>
                      <a:pt x="0" y="518"/>
                      <a:pt x="32" y="769"/>
                    </a:cubicBezTo>
                    <a:lnTo>
                      <a:pt x="1098" y="9923"/>
                    </a:lnTo>
                    <a:cubicBezTo>
                      <a:pt x="1129" y="10111"/>
                      <a:pt x="1301" y="10267"/>
                      <a:pt x="1489" y="10267"/>
                    </a:cubicBezTo>
                    <a:lnTo>
                      <a:pt x="9875" y="10267"/>
                    </a:lnTo>
                    <a:cubicBezTo>
                      <a:pt x="10095" y="10267"/>
                      <a:pt x="10267" y="10095"/>
                      <a:pt x="10267" y="9891"/>
                    </a:cubicBezTo>
                    <a:lnTo>
                      <a:pt x="10283" y="1772"/>
                    </a:lnTo>
                    <a:lnTo>
                      <a:pt x="10298" y="1270"/>
                    </a:lnTo>
                    <a:lnTo>
                      <a:pt x="10032" y="1255"/>
                    </a:lnTo>
                    <a:cubicBezTo>
                      <a:pt x="9781" y="1255"/>
                      <a:pt x="9577" y="1035"/>
                      <a:pt x="9577" y="784"/>
                    </a:cubicBezTo>
                    <a:lnTo>
                      <a:pt x="9577" y="440"/>
                    </a:lnTo>
                    <a:cubicBezTo>
                      <a:pt x="9577" y="189"/>
                      <a:pt x="9358" y="1"/>
                      <a:pt x="910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" name="Google Shape;1951;p45"/>
              <p:cNvSpPr/>
              <p:nvPr/>
            </p:nvSpPr>
            <p:spPr>
              <a:xfrm>
                <a:off x="3499450" y="397600"/>
                <a:ext cx="117175" cy="182250"/>
              </a:xfrm>
              <a:custGeom>
                <a:avLst/>
                <a:gdLst/>
                <a:ahLst/>
                <a:cxnLst/>
                <a:rect l="l" t="t" r="r" b="b"/>
                <a:pathLst>
                  <a:path w="4687" h="7290" extrusionOk="0">
                    <a:moveTo>
                      <a:pt x="1379" y="0"/>
                    </a:moveTo>
                    <a:lnTo>
                      <a:pt x="0" y="79"/>
                    </a:lnTo>
                    <a:lnTo>
                      <a:pt x="4687" y="7289"/>
                    </a:lnTo>
                    <a:lnTo>
                      <a:pt x="4671" y="5314"/>
                    </a:ln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FFFFFF">
                  <a:alpha val="553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" name="Google Shape;1952;p45"/>
              <p:cNvSpPr/>
              <p:nvPr/>
            </p:nvSpPr>
            <p:spPr>
              <a:xfrm>
                <a:off x="3400700" y="400350"/>
                <a:ext cx="216325" cy="253150"/>
              </a:xfrm>
              <a:custGeom>
                <a:avLst/>
                <a:gdLst/>
                <a:ahLst/>
                <a:cxnLst/>
                <a:rect l="l" t="t" r="r" b="b"/>
                <a:pathLst>
                  <a:path w="8653" h="10126" extrusionOk="0">
                    <a:moveTo>
                      <a:pt x="2367" y="0"/>
                    </a:moveTo>
                    <a:lnTo>
                      <a:pt x="0" y="79"/>
                    </a:lnTo>
                    <a:lnTo>
                      <a:pt x="6913" y="10126"/>
                    </a:lnTo>
                    <a:lnTo>
                      <a:pt x="7712" y="10094"/>
                    </a:lnTo>
                    <a:cubicBezTo>
                      <a:pt x="7772" y="10097"/>
                      <a:pt x="7827" y="10098"/>
                      <a:pt x="7879" y="10098"/>
                    </a:cubicBezTo>
                    <a:cubicBezTo>
                      <a:pt x="8594" y="10098"/>
                      <a:pt x="8623" y="9901"/>
                      <a:pt x="8652" y="9609"/>
                    </a:cubicBezTo>
                    <a:lnTo>
                      <a:pt x="8652" y="9170"/>
                    </a:lnTo>
                    <a:lnTo>
                      <a:pt x="2367" y="0"/>
                    </a:lnTo>
                    <a:close/>
                  </a:path>
                </a:pathLst>
              </a:custGeom>
              <a:solidFill>
                <a:srgbClr val="FFFFFF">
                  <a:alpha val="553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" name="Google Shape;1953;p45"/>
              <p:cNvSpPr/>
              <p:nvPr/>
            </p:nvSpPr>
            <p:spPr>
              <a:xfrm>
                <a:off x="3743575" y="793375"/>
                <a:ext cx="388350" cy="143050"/>
              </a:xfrm>
              <a:custGeom>
                <a:avLst/>
                <a:gdLst/>
                <a:ahLst/>
                <a:cxnLst/>
                <a:rect l="l" t="t" r="r" b="b"/>
                <a:pathLst>
                  <a:path w="15534" h="5722" extrusionOk="0">
                    <a:moveTo>
                      <a:pt x="2884" y="1"/>
                    </a:moveTo>
                    <a:cubicBezTo>
                      <a:pt x="2696" y="1"/>
                      <a:pt x="2508" y="126"/>
                      <a:pt x="2430" y="298"/>
                    </a:cubicBezTo>
                    <a:lnTo>
                      <a:pt x="0" y="5440"/>
                    </a:lnTo>
                    <a:lnTo>
                      <a:pt x="1019" y="5377"/>
                    </a:lnTo>
                    <a:lnTo>
                      <a:pt x="3104" y="1693"/>
                    </a:lnTo>
                    <a:cubicBezTo>
                      <a:pt x="3245" y="1443"/>
                      <a:pt x="3496" y="1301"/>
                      <a:pt x="3778" y="1286"/>
                    </a:cubicBezTo>
                    <a:lnTo>
                      <a:pt x="11207" y="1254"/>
                    </a:lnTo>
                    <a:cubicBezTo>
                      <a:pt x="11458" y="1254"/>
                      <a:pt x="11709" y="1380"/>
                      <a:pt x="11850" y="1599"/>
                    </a:cubicBezTo>
                    <a:lnTo>
                      <a:pt x="14624" y="5722"/>
                    </a:lnTo>
                    <a:lnTo>
                      <a:pt x="15533" y="5722"/>
                    </a:lnTo>
                    <a:lnTo>
                      <a:pt x="12477" y="251"/>
                    </a:lnTo>
                    <a:cubicBezTo>
                      <a:pt x="12399" y="95"/>
                      <a:pt x="12226" y="1"/>
                      <a:pt x="12038" y="1"/>
                    </a:cubicBezTo>
                    <a:close/>
                  </a:path>
                </a:pathLst>
              </a:custGeom>
              <a:solidFill>
                <a:srgbClr val="4040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" name="Google Shape;1954;p45"/>
              <p:cNvSpPr/>
              <p:nvPr/>
            </p:nvSpPr>
            <p:spPr>
              <a:xfrm>
                <a:off x="3211425" y="707950"/>
                <a:ext cx="435375" cy="136775"/>
              </a:xfrm>
              <a:custGeom>
                <a:avLst/>
                <a:gdLst/>
                <a:ahLst/>
                <a:cxnLst/>
                <a:rect l="l" t="t" r="r" b="b"/>
                <a:pathLst>
                  <a:path w="17415" h="5471" extrusionOk="0">
                    <a:moveTo>
                      <a:pt x="3261" y="1"/>
                    </a:moveTo>
                    <a:cubicBezTo>
                      <a:pt x="2963" y="1"/>
                      <a:pt x="2696" y="142"/>
                      <a:pt x="2540" y="408"/>
                    </a:cubicBezTo>
                    <a:lnTo>
                      <a:pt x="0" y="4624"/>
                    </a:lnTo>
                    <a:lnTo>
                      <a:pt x="1176" y="4640"/>
                    </a:lnTo>
                    <a:lnTo>
                      <a:pt x="3323" y="1709"/>
                    </a:lnTo>
                    <a:cubicBezTo>
                      <a:pt x="3480" y="1490"/>
                      <a:pt x="3747" y="1364"/>
                      <a:pt x="4013" y="1364"/>
                    </a:cubicBezTo>
                    <a:lnTo>
                      <a:pt x="12352" y="1443"/>
                    </a:lnTo>
                    <a:cubicBezTo>
                      <a:pt x="12603" y="1443"/>
                      <a:pt x="12822" y="1552"/>
                      <a:pt x="12979" y="1725"/>
                    </a:cubicBezTo>
                    <a:lnTo>
                      <a:pt x="16255" y="5471"/>
                    </a:lnTo>
                    <a:lnTo>
                      <a:pt x="17415" y="5471"/>
                    </a:lnTo>
                    <a:lnTo>
                      <a:pt x="13778" y="345"/>
                    </a:lnTo>
                    <a:cubicBezTo>
                      <a:pt x="13621" y="126"/>
                      <a:pt x="13355" y="1"/>
                      <a:pt x="13089" y="1"/>
                    </a:cubicBezTo>
                    <a:close/>
                  </a:path>
                </a:pathLst>
              </a:custGeom>
              <a:solidFill>
                <a:srgbClr val="4040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" name="Google Shape;1955;p45"/>
              <p:cNvSpPr/>
              <p:nvPr/>
            </p:nvSpPr>
            <p:spPr>
              <a:xfrm>
                <a:off x="3612300" y="418375"/>
                <a:ext cx="76050" cy="296650"/>
              </a:xfrm>
              <a:custGeom>
                <a:avLst/>
                <a:gdLst/>
                <a:ahLst/>
                <a:cxnLst/>
                <a:rect l="l" t="t" r="r" b="b"/>
                <a:pathLst>
                  <a:path w="3042" h="11866" extrusionOk="0">
                    <a:moveTo>
                      <a:pt x="1129" y="0"/>
                    </a:moveTo>
                    <a:lnTo>
                      <a:pt x="173" y="16"/>
                    </a:lnTo>
                    <a:lnTo>
                      <a:pt x="157" y="8982"/>
                    </a:lnTo>
                    <a:lnTo>
                      <a:pt x="16" y="10831"/>
                    </a:lnTo>
                    <a:cubicBezTo>
                      <a:pt x="0" y="10988"/>
                      <a:pt x="110" y="11145"/>
                      <a:pt x="267" y="11192"/>
                    </a:cubicBezTo>
                    <a:lnTo>
                      <a:pt x="2806" y="11866"/>
                    </a:lnTo>
                    <a:lnTo>
                      <a:pt x="3041" y="10424"/>
                    </a:lnTo>
                    <a:lnTo>
                      <a:pt x="2257" y="10063"/>
                    </a:lnTo>
                    <a:cubicBezTo>
                      <a:pt x="2085" y="9985"/>
                      <a:pt x="1960" y="9828"/>
                      <a:pt x="1944" y="9640"/>
                    </a:cubicBezTo>
                    <a:lnTo>
                      <a:pt x="1129" y="0"/>
                    </a:lnTo>
                    <a:close/>
                  </a:path>
                </a:pathLst>
              </a:custGeom>
              <a:solidFill>
                <a:srgbClr val="4040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" name="Google Shape;1956;p45"/>
              <p:cNvSpPr/>
              <p:nvPr/>
            </p:nvSpPr>
            <p:spPr>
              <a:xfrm>
                <a:off x="3787450" y="827850"/>
                <a:ext cx="298225" cy="297850"/>
              </a:xfrm>
              <a:custGeom>
                <a:avLst/>
                <a:gdLst/>
                <a:ahLst/>
                <a:cxnLst/>
                <a:rect l="l" t="t" r="r" b="b"/>
                <a:pathLst>
                  <a:path w="11929" h="11914" extrusionOk="0">
                    <a:moveTo>
                      <a:pt x="5596" y="1"/>
                    </a:moveTo>
                    <a:cubicBezTo>
                      <a:pt x="4766" y="48"/>
                      <a:pt x="3998" y="267"/>
                      <a:pt x="3292" y="612"/>
                    </a:cubicBezTo>
                    <a:lnTo>
                      <a:pt x="3512" y="973"/>
                    </a:lnTo>
                    <a:lnTo>
                      <a:pt x="2869" y="1349"/>
                    </a:lnTo>
                    <a:lnTo>
                      <a:pt x="2665" y="973"/>
                    </a:lnTo>
                    <a:cubicBezTo>
                      <a:pt x="1991" y="1427"/>
                      <a:pt x="1427" y="1991"/>
                      <a:pt x="973" y="2665"/>
                    </a:cubicBezTo>
                    <a:lnTo>
                      <a:pt x="1349" y="2869"/>
                    </a:lnTo>
                    <a:lnTo>
                      <a:pt x="973" y="3512"/>
                    </a:lnTo>
                    <a:lnTo>
                      <a:pt x="612" y="3292"/>
                    </a:lnTo>
                    <a:cubicBezTo>
                      <a:pt x="267" y="3998"/>
                      <a:pt x="48" y="4766"/>
                      <a:pt x="1" y="5597"/>
                    </a:cubicBezTo>
                    <a:lnTo>
                      <a:pt x="424" y="5597"/>
                    </a:lnTo>
                    <a:lnTo>
                      <a:pt x="424" y="6318"/>
                    </a:lnTo>
                    <a:lnTo>
                      <a:pt x="1" y="6318"/>
                    </a:lnTo>
                    <a:cubicBezTo>
                      <a:pt x="48" y="7148"/>
                      <a:pt x="267" y="7916"/>
                      <a:pt x="612" y="8622"/>
                    </a:cubicBezTo>
                    <a:lnTo>
                      <a:pt x="973" y="8418"/>
                    </a:lnTo>
                    <a:lnTo>
                      <a:pt x="1349" y="9045"/>
                    </a:lnTo>
                    <a:lnTo>
                      <a:pt x="973" y="9264"/>
                    </a:lnTo>
                    <a:cubicBezTo>
                      <a:pt x="1427" y="9923"/>
                      <a:pt x="1991" y="10503"/>
                      <a:pt x="2665" y="10942"/>
                    </a:cubicBezTo>
                    <a:lnTo>
                      <a:pt x="2869" y="10565"/>
                    </a:lnTo>
                    <a:lnTo>
                      <a:pt x="3512" y="10942"/>
                    </a:lnTo>
                    <a:lnTo>
                      <a:pt x="3292" y="11302"/>
                    </a:lnTo>
                    <a:cubicBezTo>
                      <a:pt x="3998" y="11663"/>
                      <a:pt x="4766" y="11866"/>
                      <a:pt x="5596" y="11913"/>
                    </a:cubicBezTo>
                    <a:lnTo>
                      <a:pt x="5596" y="11506"/>
                    </a:lnTo>
                    <a:lnTo>
                      <a:pt x="6333" y="11506"/>
                    </a:lnTo>
                    <a:lnTo>
                      <a:pt x="6333" y="11913"/>
                    </a:lnTo>
                    <a:cubicBezTo>
                      <a:pt x="7148" y="11866"/>
                      <a:pt x="7932" y="11647"/>
                      <a:pt x="8622" y="11302"/>
                    </a:cubicBezTo>
                    <a:lnTo>
                      <a:pt x="8418" y="10942"/>
                    </a:lnTo>
                    <a:lnTo>
                      <a:pt x="9045" y="10565"/>
                    </a:lnTo>
                    <a:lnTo>
                      <a:pt x="9264" y="10942"/>
                    </a:lnTo>
                    <a:cubicBezTo>
                      <a:pt x="9923" y="10503"/>
                      <a:pt x="10503" y="9923"/>
                      <a:pt x="10941" y="9264"/>
                    </a:cubicBezTo>
                    <a:lnTo>
                      <a:pt x="10581" y="9045"/>
                    </a:lnTo>
                    <a:lnTo>
                      <a:pt x="10941" y="8418"/>
                    </a:lnTo>
                    <a:lnTo>
                      <a:pt x="11302" y="8622"/>
                    </a:lnTo>
                    <a:cubicBezTo>
                      <a:pt x="11662" y="7916"/>
                      <a:pt x="11866" y="7148"/>
                      <a:pt x="11929" y="6318"/>
                    </a:cubicBezTo>
                    <a:lnTo>
                      <a:pt x="11506" y="6318"/>
                    </a:lnTo>
                    <a:lnTo>
                      <a:pt x="11506" y="5597"/>
                    </a:lnTo>
                    <a:lnTo>
                      <a:pt x="11929" y="5597"/>
                    </a:lnTo>
                    <a:cubicBezTo>
                      <a:pt x="11866" y="4766"/>
                      <a:pt x="11662" y="3998"/>
                      <a:pt x="11302" y="3292"/>
                    </a:cubicBezTo>
                    <a:lnTo>
                      <a:pt x="10941" y="3512"/>
                    </a:lnTo>
                    <a:lnTo>
                      <a:pt x="10581" y="2869"/>
                    </a:lnTo>
                    <a:lnTo>
                      <a:pt x="10941" y="2665"/>
                    </a:lnTo>
                    <a:cubicBezTo>
                      <a:pt x="10503" y="1991"/>
                      <a:pt x="9923" y="1427"/>
                      <a:pt x="9264" y="973"/>
                    </a:cubicBezTo>
                    <a:lnTo>
                      <a:pt x="9045" y="1349"/>
                    </a:lnTo>
                    <a:lnTo>
                      <a:pt x="8418" y="973"/>
                    </a:lnTo>
                    <a:lnTo>
                      <a:pt x="8622" y="612"/>
                    </a:lnTo>
                    <a:cubicBezTo>
                      <a:pt x="7932" y="267"/>
                      <a:pt x="7148" y="48"/>
                      <a:pt x="6333" y="1"/>
                    </a:cubicBezTo>
                    <a:lnTo>
                      <a:pt x="6333" y="424"/>
                    </a:lnTo>
                    <a:lnTo>
                      <a:pt x="5596" y="424"/>
                    </a:lnTo>
                    <a:lnTo>
                      <a:pt x="559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" name="Google Shape;1957;p45"/>
              <p:cNvSpPr/>
              <p:nvPr/>
            </p:nvSpPr>
            <p:spPr>
              <a:xfrm>
                <a:off x="3826650" y="867050"/>
                <a:ext cx="219850" cy="219450"/>
              </a:xfrm>
              <a:custGeom>
                <a:avLst/>
                <a:gdLst/>
                <a:ahLst/>
                <a:cxnLst/>
                <a:rect l="l" t="t" r="r" b="b"/>
                <a:pathLst>
                  <a:path w="8794" h="8778" extrusionOk="0">
                    <a:moveTo>
                      <a:pt x="4389" y="0"/>
                    </a:moveTo>
                    <a:cubicBezTo>
                      <a:pt x="1959" y="0"/>
                      <a:pt x="0" y="1960"/>
                      <a:pt x="0" y="4389"/>
                    </a:cubicBezTo>
                    <a:cubicBezTo>
                      <a:pt x="0" y="6819"/>
                      <a:pt x="1959" y="8778"/>
                      <a:pt x="4389" y="8778"/>
                    </a:cubicBezTo>
                    <a:cubicBezTo>
                      <a:pt x="6818" y="8778"/>
                      <a:pt x="8793" y="6819"/>
                      <a:pt x="8793" y="4389"/>
                    </a:cubicBezTo>
                    <a:cubicBezTo>
                      <a:pt x="8793" y="1960"/>
                      <a:pt x="6818" y="0"/>
                      <a:pt x="4389" y="0"/>
                    </a:cubicBez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" name="Google Shape;1958;p45"/>
              <p:cNvSpPr/>
              <p:nvPr/>
            </p:nvSpPr>
            <p:spPr>
              <a:xfrm>
                <a:off x="3845050" y="885450"/>
                <a:ext cx="183025" cy="183025"/>
              </a:xfrm>
              <a:custGeom>
                <a:avLst/>
                <a:gdLst/>
                <a:ahLst/>
                <a:cxnLst/>
                <a:rect l="l" t="t" r="r" b="b"/>
                <a:pathLst>
                  <a:path w="7321" h="7321" extrusionOk="0">
                    <a:moveTo>
                      <a:pt x="3653" y="1"/>
                    </a:moveTo>
                    <a:cubicBezTo>
                      <a:pt x="1631" y="1"/>
                      <a:pt x="1" y="1631"/>
                      <a:pt x="1" y="3653"/>
                    </a:cubicBezTo>
                    <a:cubicBezTo>
                      <a:pt x="1" y="5675"/>
                      <a:pt x="1631" y="7321"/>
                      <a:pt x="3653" y="7321"/>
                    </a:cubicBezTo>
                    <a:cubicBezTo>
                      <a:pt x="5675" y="7321"/>
                      <a:pt x="7321" y="5675"/>
                      <a:pt x="7321" y="3653"/>
                    </a:cubicBezTo>
                    <a:cubicBezTo>
                      <a:pt x="7321" y="1631"/>
                      <a:pt x="5675" y="1"/>
                      <a:pt x="36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" name="Google Shape;1959;p45"/>
              <p:cNvSpPr/>
              <p:nvPr/>
            </p:nvSpPr>
            <p:spPr>
              <a:xfrm>
                <a:off x="3234925" y="735775"/>
                <a:ext cx="389925" cy="390325"/>
              </a:xfrm>
              <a:custGeom>
                <a:avLst/>
                <a:gdLst/>
                <a:ahLst/>
                <a:cxnLst/>
                <a:rect l="l" t="t" r="r" b="b"/>
                <a:pathLst>
                  <a:path w="15597" h="15613" extrusionOk="0">
                    <a:moveTo>
                      <a:pt x="1" y="7336"/>
                    </a:moveTo>
                    <a:cubicBezTo>
                      <a:pt x="1" y="7367"/>
                      <a:pt x="1" y="7414"/>
                      <a:pt x="1" y="7461"/>
                    </a:cubicBezTo>
                    <a:cubicBezTo>
                      <a:pt x="3" y="7419"/>
                      <a:pt x="5" y="7378"/>
                      <a:pt x="7" y="7336"/>
                    </a:cubicBezTo>
                    <a:close/>
                    <a:moveTo>
                      <a:pt x="15591" y="7336"/>
                    </a:moveTo>
                    <a:cubicBezTo>
                      <a:pt x="15593" y="7378"/>
                      <a:pt x="15595" y="7419"/>
                      <a:pt x="15597" y="7461"/>
                    </a:cubicBezTo>
                    <a:cubicBezTo>
                      <a:pt x="15597" y="7414"/>
                      <a:pt x="15597" y="7367"/>
                      <a:pt x="15597" y="7336"/>
                    </a:cubicBezTo>
                    <a:close/>
                    <a:moveTo>
                      <a:pt x="1" y="8167"/>
                    </a:moveTo>
                    <a:cubicBezTo>
                      <a:pt x="1" y="8198"/>
                      <a:pt x="1" y="8245"/>
                      <a:pt x="1" y="8292"/>
                    </a:cubicBezTo>
                    <a:lnTo>
                      <a:pt x="7" y="8292"/>
                    </a:lnTo>
                    <a:cubicBezTo>
                      <a:pt x="5" y="8250"/>
                      <a:pt x="3" y="8209"/>
                      <a:pt x="1" y="8167"/>
                    </a:cubicBezTo>
                    <a:close/>
                    <a:moveTo>
                      <a:pt x="15597" y="8167"/>
                    </a:moveTo>
                    <a:cubicBezTo>
                      <a:pt x="15595" y="8209"/>
                      <a:pt x="15593" y="8250"/>
                      <a:pt x="15591" y="8292"/>
                    </a:cubicBezTo>
                    <a:lnTo>
                      <a:pt x="15597" y="8292"/>
                    </a:lnTo>
                    <a:cubicBezTo>
                      <a:pt x="15597" y="8245"/>
                      <a:pt x="15597" y="8198"/>
                      <a:pt x="15597" y="8167"/>
                    </a:cubicBezTo>
                    <a:close/>
                    <a:moveTo>
                      <a:pt x="7446" y="0"/>
                    </a:moveTo>
                    <a:cubicBezTo>
                      <a:pt x="6318" y="63"/>
                      <a:pt x="5268" y="345"/>
                      <a:pt x="4311" y="815"/>
                    </a:cubicBezTo>
                    <a:lnTo>
                      <a:pt x="4594" y="1301"/>
                    </a:lnTo>
                    <a:lnTo>
                      <a:pt x="3763" y="1772"/>
                    </a:lnTo>
                    <a:lnTo>
                      <a:pt x="3481" y="1301"/>
                    </a:lnTo>
                    <a:cubicBezTo>
                      <a:pt x="2619" y="1881"/>
                      <a:pt x="1866" y="2618"/>
                      <a:pt x="1286" y="3496"/>
                    </a:cubicBezTo>
                    <a:lnTo>
                      <a:pt x="1772" y="3778"/>
                    </a:lnTo>
                    <a:lnTo>
                      <a:pt x="1286" y="4593"/>
                    </a:lnTo>
                    <a:lnTo>
                      <a:pt x="816" y="4327"/>
                    </a:lnTo>
                    <a:cubicBezTo>
                      <a:pt x="348" y="5232"/>
                      <a:pt x="69" y="6254"/>
                      <a:pt x="7" y="7336"/>
                    </a:cubicBezTo>
                    <a:lnTo>
                      <a:pt x="550" y="7336"/>
                    </a:lnTo>
                    <a:lnTo>
                      <a:pt x="550" y="8292"/>
                    </a:lnTo>
                    <a:lnTo>
                      <a:pt x="7" y="8292"/>
                    </a:lnTo>
                    <a:cubicBezTo>
                      <a:pt x="69" y="9360"/>
                      <a:pt x="348" y="10381"/>
                      <a:pt x="816" y="11286"/>
                    </a:cubicBezTo>
                    <a:lnTo>
                      <a:pt x="1286" y="11019"/>
                    </a:lnTo>
                    <a:lnTo>
                      <a:pt x="1772" y="11835"/>
                    </a:lnTo>
                    <a:lnTo>
                      <a:pt x="1286" y="12117"/>
                    </a:lnTo>
                    <a:cubicBezTo>
                      <a:pt x="1866" y="12994"/>
                      <a:pt x="2619" y="13731"/>
                      <a:pt x="3481" y="14311"/>
                    </a:cubicBezTo>
                    <a:lnTo>
                      <a:pt x="3763" y="13841"/>
                    </a:lnTo>
                    <a:lnTo>
                      <a:pt x="4594" y="14311"/>
                    </a:lnTo>
                    <a:lnTo>
                      <a:pt x="4311" y="14797"/>
                    </a:lnTo>
                    <a:cubicBezTo>
                      <a:pt x="5261" y="15264"/>
                      <a:pt x="6302" y="15545"/>
                      <a:pt x="7422" y="15611"/>
                    </a:cubicBezTo>
                    <a:lnTo>
                      <a:pt x="7422" y="15611"/>
                    </a:lnTo>
                    <a:cubicBezTo>
                      <a:pt x="7387" y="15607"/>
                      <a:pt x="7359" y="15596"/>
                      <a:pt x="7321" y="15596"/>
                    </a:cubicBezTo>
                    <a:lnTo>
                      <a:pt x="7321" y="15048"/>
                    </a:lnTo>
                    <a:lnTo>
                      <a:pt x="8277" y="15048"/>
                    </a:lnTo>
                    <a:lnTo>
                      <a:pt x="8277" y="15596"/>
                    </a:lnTo>
                    <a:cubicBezTo>
                      <a:pt x="8239" y="15596"/>
                      <a:pt x="8211" y="15607"/>
                      <a:pt x="8177" y="15611"/>
                    </a:cubicBezTo>
                    <a:lnTo>
                      <a:pt x="8177" y="15611"/>
                    </a:lnTo>
                    <a:cubicBezTo>
                      <a:pt x="9280" y="15545"/>
                      <a:pt x="10337" y="15264"/>
                      <a:pt x="11286" y="14797"/>
                    </a:cubicBezTo>
                    <a:lnTo>
                      <a:pt x="11004" y="14311"/>
                    </a:lnTo>
                    <a:lnTo>
                      <a:pt x="11835" y="13841"/>
                    </a:lnTo>
                    <a:lnTo>
                      <a:pt x="12102" y="14311"/>
                    </a:lnTo>
                    <a:cubicBezTo>
                      <a:pt x="12979" y="13731"/>
                      <a:pt x="13732" y="12994"/>
                      <a:pt x="14312" y="12117"/>
                    </a:cubicBezTo>
                    <a:lnTo>
                      <a:pt x="13826" y="11835"/>
                    </a:lnTo>
                    <a:lnTo>
                      <a:pt x="14312" y="11019"/>
                    </a:lnTo>
                    <a:lnTo>
                      <a:pt x="14782" y="11286"/>
                    </a:lnTo>
                    <a:cubicBezTo>
                      <a:pt x="15249" y="10381"/>
                      <a:pt x="15528" y="9360"/>
                      <a:pt x="15591" y="8292"/>
                    </a:cubicBezTo>
                    <a:lnTo>
                      <a:pt x="15033" y="8292"/>
                    </a:lnTo>
                    <a:lnTo>
                      <a:pt x="15033" y="7336"/>
                    </a:lnTo>
                    <a:lnTo>
                      <a:pt x="15591" y="7336"/>
                    </a:lnTo>
                    <a:cubicBezTo>
                      <a:pt x="15529" y="6254"/>
                      <a:pt x="15250" y="5232"/>
                      <a:pt x="14782" y="4327"/>
                    </a:cubicBezTo>
                    <a:lnTo>
                      <a:pt x="14312" y="4593"/>
                    </a:lnTo>
                    <a:lnTo>
                      <a:pt x="13826" y="3778"/>
                    </a:lnTo>
                    <a:lnTo>
                      <a:pt x="14312" y="3496"/>
                    </a:lnTo>
                    <a:cubicBezTo>
                      <a:pt x="13732" y="2618"/>
                      <a:pt x="12979" y="1881"/>
                      <a:pt x="12102" y="1301"/>
                    </a:cubicBezTo>
                    <a:lnTo>
                      <a:pt x="11835" y="1772"/>
                    </a:lnTo>
                    <a:lnTo>
                      <a:pt x="11004" y="1301"/>
                    </a:lnTo>
                    <a:lnTo>
                      <a:pt x="11286" y="815"/>
                    </a:lnTo>
                    <a:cubicBezTo>
                      <a:pt x="10330" y="345"/>
                      <a:pt x="9264" y="63"/>
                      <a:pt x="8152" y="0"/>
                    </a:cubicBezTo>
                    <a:lnTo>
                      <a:pt x="8152" y="0"/>
                    </a:lnTo>
                    <a:cubicBezTo>
                      <a:pt x="8199" y="16"/>
                      <a:pt x="8230" y="16"/>
                      <a:pt x="8277" y="16"/>
                    </a:cubicBezTo>
                    <a:lnTo>
                      <a:pt x="8277" y="565"/>
                    </a:lnTo>
                    <a:lnTo>
                      <a:pt x="7321" y="565"/>
                    </a:lnTo>
                    <a:lnTo>
                      <a:pt x="7321" y="16"/>
                    </a:lnTo>
                    <a:cubicBezTo>
                      <a:pt x="7368" y="16"/>
                      <a:pt x="7399" y="16"/>
                      <a:pt x="7446" y="0"/>
                    </a:cubicBezTo>
                    <a:close/>
                    <a:moveTo>
                      <a:pt x="7422" y="15611"/>
                    </a:moveTo>
                    <a:cubicBezTo>
                      <a:pt x="7429" y="15611"/>
                      <a:pt x="7438" y="15612"/>
                      <a:pt x="7446" y="15612"/>
                    </a:cubicBezTo>
                    <a:cubicBezTo>
                      <a:pt x="7438" y="15612"/>
                      <a:pt x="7430" y="15611"/>
                      <a:pt x="7422" y="15611"/>
                    </a:cubicBezTo>
                    <a:close/>
                    <a:moveTo>
                      <a:pt x="8177" y="15611"/>
                    </a:moveTo>
                    <a:cubicBezTo>
                      <a:pt x="8168" y="15611"/>
                      <a:pt x="8160" y="15612"/>
                      <a:pt x="8152" y="15612"/>
                    </a:cubicBezTo>
                    <a:cubicBezTo>
                      <a:pt x="8160" y="15612"/>
                      <a:pt x="8169" y="15611"/>
                      <a:pt x="8177" y="156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" name="Google Shape;1960;p45"/>
              <p:cNvSpPr/>
              <p:nvPr/>
            </p:nvSpPr>
            <p:spPr>
              <a:xfrm>
                <a:off x="3286275" y="787500"/>
                <a:ext cx="287250" cy="286850"/>
              </a:xfrm>
              <a:custGeom>
                <a:avLst/>
                <a:gdLst/>
                <a:ahLst/>
                <a:cxnLst/>
                <a:rect l="l" t="t" r="r" b="b"/>
                <a:pathLst>
                  <a:path w="11490" h="11474" extrusionOk="0">
                    <a:moveTo>
                      <a:pt x="5737" y="0"/>
                    </a:moveTo>
                    <a:cubicBezTo>
                      <a:pt x="2571" y="0"/>
                      <a:pt x="0" y="2571"/>
                      <a:pt x="0" y="5737"/>
                    </a:cubicBezTo>
                    <a:cubicBezTo>
                      <a:pt x="0" y="8903"/>
                      <a:pt x="2571" y="11474"/>
                      <a:pt x="5737" y="11474"/>
                    </a:cubicBezTo>
                    <a:cubicBezTo>
                      <a:pt x="8919" y="11474"/>
                      <a:pt x="11490" y="8903"/>
                      <a:pt x="11490" y="5737"/>
                    </a:cubicBezTo>
                    <a:cubicBezTo>
                      <a:pt x="11490" y="2571"/>
                      <a:pt x="8919" y="0"/>
                      <a:pt x="5737" y="0"/>
                    </a:cubicBez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" name="Google Shape;1961;p45"/>
              <p:cNvSpPr/>
              <p:nvPr/>
            </p:nvSpPr>
            <p:spPr>
              <a:xfrm>
                <a:off x="3310175" y="811400"/>
                <a:ext cx="239450" cy="239050"/>
              </a:xfrm>
              <a:custGeom>
                <a:avLst/>
                <a:gdLst/>
                <a:ahLst/>
                <a:cxnLst/>
                <a:rect l="l" t="t" r="r" b="b"/>
                <a:pathLst>
                  <a:path w="9578" h="9562" extrusionOk="0">
                    <a:moveTo>
                      <a:pt x="4781" y="1"/>
                    </a:moveTo>
                    <a:cubicBezTo>
                      <a:pt x="2148" y="1"/>
                      <a:pt x="0" y="2132"/>
                      <a:pt x="0" y="4781"/>
                    </a:cubicBezTo>
                    <a:cubicBezTo>
                      <a:pt x="0" y="7430"/>
                      <a:pt x="2148" y="9562"/>
                      <a:pt x="4781" y="9562"/>
                    </a:cubicBezTo>
                    <a:cubicBezTo>
                      <a:pt x="7430" y="9562"/>
                      <a:pt x="9577" y="7430"/>
                      <a:pt x="9577" y="4781"/>
                    </a:cubicBezTo>
                    <a:cubicBezTo>
                      <a:pt x="9577" y="2132"/>
                      <a:pt x="7430" y="1"/>
                      <a:pt x="47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" name="Google Shape;1962;p45"/>
              <p:cNvSpPr/>
              <p:nvPr/>
            </p:nvSpPr>
            <p:spPr>
              <a:xfrm>
                <a:off x="3711050" y="714600"/>
                <a:ext cx="290375" cy="114075"/>
              </a:xfrm>
              <a:custGeom>
                <a:avLst/>
                <a:gdLst/>
                <a:ahLst/>
                <a:cxnLst/>
                <a:rect l="l" t="t" r="r" b="b"/>
                <a:pathLst>
                  <a:path w="11615" h="4563" extrusionOk="0">
                    <a:moveTo>
                      <a:pt x="1348" y="1"/>
                    </a:moveTo>
                    <a:cubicBezTo>
                      <a:pt x="1097" y="1"/>
                      <a:pt x="894" y="158"/>
                      <a:pt x="847" y="409"/>
                    </a:cubicBezTo>
                    <a:lnTo>
                      <a:pt x="0" y="4562"/>
                    </a:lnTo>
                    <a:lnTo>
                      <a:pt x="1003" y="1130"/>
                    </a:lnTo>
                    <a:cubicBezTo>
                      <a:pt x="1082" y="894"/>
                      <a:pt x="1317" y="722"/>
                      <a:pt x="1568" y="722"/>
                    </a:cubicBezTo>
                    <a:lnTo>
                      <a:pt x="5220" y="785"/>
                    </a:lnTo>
                    <a:lnTo>
                      <a:pt x="11615" y="2117"/>
                    </a:lnTo>
                    <a:lnTo>
                      <a:pt x="11615" y="2117"/>
                    </a:lnTo>
                    <a:lnTo>
                      <a:pt x="5267" y="142"/>
                    </a:lnTo>
                    <a:cubicBezTo>
                      <a:pt x="5220" y="142"/>
                      <a:pt x="5188" y="126"/>
                      <a:pt x="5141" y="126"/>
                    </a:cubicBezTo>
                    <a:lnTo>
                      <a:pt x="13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" name="Google Shape;1963;p45"/>
              <p:cNvSpPr/>
              <p:nvPr/>
            </p:nvSpPr>
            <p:spPr>
              <a:xfrm>
                <a:off x="3760800" y="470100"/>
                <a:ext cx="52150" cy="196725"/>
              </a:xfrm>
              <a:custGeom>
                <a:avLst/>
                <a:gdLst/>
                <a:ahLst/>
                <a:cxnLst/>
                <a:rect l="l" t="t" r="r" b="b"/>
                <a:pathLst>
                  <a:path w="2086" h="7869" extrusionOk="0">
                    <a:moveTo>
                      <a:pt x="502" y="0"/>
                    </a:moveTo>
                    <a:lnTo>
                      <a:pt x="612" y="878"/>
                    </a:lnTo>
                    <a:lnTo>
                      <a:pt x="267" y="878"/>
                    </a:lnTo>
                    <a:cubicBezTo>
                      <a:pt x="111" y="878"/>
                      <a:pt x="1" y="1003"/>
                      <a:pt x="1" y="1160"/>
                    </a:cubicBezTo>
                    <a:lnTo>
                      <a:pt x="1" y="5737"/>
                    </a:lnTo>
                    <a:cubicBezTo>
                      <a:pt x="1" y="5894"/>
                      <a:pt x="111" y="6019"/>
                      <a:pt x="267" y="6019"/>
                    </a:cubicBezTo>
                    <a:lnTo>
                      <a:pt x="518" y="6019"/>
                    </a:lnTo>
                    <a:lnTo>
                      <a:pt x="518" y="7869"/>
                    </a:lnTo>
                    <a:lnTo>
                      <a:pt x="1537" y="7822"/>
                    </a:lnTo>
                    <a:lnTo>
                      <a:pt x="1553" y="6019"/>
                    </a:lnTo>
                    <a:lnTo>
                      <a:pt x="1819" y="6019"/>
                    </a:lnTo>
                    <a:cubicBezTo>
                      <a:pt x="1960" y="6019"/>
                      <a:pt x="2086" y="5894"/>
                      <a:pt x="2086" y="5737"/>
                    </a:cubicBezTo>
                    <a:lnTo>
                      <a:pt x="2086" y="1160"/>
                    </a:lnTo>
                    <a:cubicBezTo>
                      <a:pt x="2086" y="1003"/>
                      <a:pt x="1960" y="878"/>
                      <a:pt x="1819" y="878"/>
                    </a:cubicBezTo>
                    <a:lnTo>
                      <a:pt x="1521" y="878"/>
                    </a:lnTo>
                    <a:lnTo>
                      <a:pt x="161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" name="Google Shape;1964;p45"/>
              <p:cNvSpPr/>
              <p:nvPr/>
            </p:nvSpPr>
            <p:spPr>
              <a:xfrm>
                <a:off x="3286275" y="339600"/>
                <a:ext cx="391100" cy="69775"/>
              </a:xfrm>
              <a:custGeom>
                <a:avLst/>
                <a:gdLst/>
                <a:ahLst/>
                <a:cxnLst/>
                <a:rect l="l" t="t" r="r" b="b"/>
                <a:pathLst>
                  <a:path w="15644" h="2791" extrusionOk="0">
                    <a:moveTo>
                      <a:pt x="15330" y="1"/>
                    </a:moveTo>
                    <a:lnTo>
                      <a:pt x="282" y="753"/>
                    </a:lnTo>
                    <a:cubicBezTo>
                      <a:pt x="126" y="769"/>
                      <a:pt x="0" y="894"/>
                      <a:pt x="0" y="1035"/>
                    </a:cubicBezTo>
                    <a:lnTo>
                      <a:pt x="0" y="1067"/>
                    </a:lnTo>
                    <a:lnTo>
                      <a:pt x="14954" y="314"/>
                    </a:lnTo>
                    <a:cubicBezTo>
                      <a:pt x="15110" y="314"/>
                      <a:pt x="15267" y="424"/>
                      <a:pt x="15283" y="596"/>
                    </a:cubicBezTo>
                    <a:lnTo>
                      <a:pt x="15581" y="2791"/>
                    </a:lnTo>
                    <a:lnTo>
                      <a:pt x="15628" y="283"/>
                    </a:lnTo>
                    <a:cubicBezTo>
                      <a:pt x="15643" y="126"/>
                      <a:pt x="15502" y="1"/>
                      <a:pt x="153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" name="Google Shape;1965;p45"/>
              <p:cNvSpPr/>
              <p:nvPr/>
            </p:nvSpPr>
            <p:spPr>
              <a:xfrm>
                <a:off x="3760800" y="492025"/>
                <a:ext cx="8275" cy="128575"/>
              </a:xfrm>
              <a:custGeom>
                <a:avLst/>
                <a:gdLst/>
                <a:ahLst/>
                <a:cxnLst/>
                <a:rect l="l" t="t" r="r" b="b"/>
                <a:pathLst>
                  <a:path w="331" h="5143" extrusionOk="0">
                    <a:moveTo>
                      <a:pt x="267" y="1"/>
                    </a:moveTo>
                    <a:cubicBezTo>
                      <a:pt x="111" y="1"/>
                      <a:pt x="1" y="126"/>
                      <a:pt x="1" y="283"/>
                    </a:cubicBezTo>
                    <a:lnTo>
                      <a:pt x="1" y="4860"/>
                    </a:lnTo>
                    <a:cubicBezTo>
                      <a:pt x="1" y="5017"/>
                      <a:pt x="111" y="5142"/>
                      <a:pt x="267" y="5142"/>
                    </a:cubicBezTo>
                    <a:lnTo>
                      <a:pt x="330" y="1"/>
                    </a:lnTo>
                    <a:close/>
                  </a:path>
                </a:pathLst>
              </a:custGeom>
              <a:solidFill>
                <a:srgbClr val="4351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" name="Google Shape;1966;p45"/>
              <p:cNvSpPr/>
              <p:nvPr/>
            </p:nvSpPr>
            <p:spPr>
              <a:xfrm>
                <a:off x="3773750" y="620575"/>
                <a:ext cx="7850" cy="46250"/>
              </a:xfrm>
              <a:custGeom>
                <a:avLst/>
                <a:gdLst/>
                <a:ahLst/>
                <a:cxnLst/>
                <a:rect l="l" t="t" r="r" b="b"/>
                <a:pathLst>
                  <a:path w="314" h="1850" extrusionOk="0">
                    <a:moveTo>
                      <a:pt x="0" y="0"/>
                    </a:moveTo>
                    <a:lnTo>
                      <a:pt x="0" y="1850"/>
                    </a:lnTo>
                    <a:lnTo>
                      <a:pt x="235" y="1850"/>
                    </a:lnTo>
                    <a:lnTo>
                      <a:pt x="235" y="345"/>
                    </a:lnTo>
                    <a:lnTo>
                      <a:pt x="314" y="345"/>
                    </a:lnTo>
                    <a:lnTo>
                      <a:pt x="298" y="0"/>
                    </a:lnTo>
                    <a:close/>
                  </a:path>
                </a:pathLst>
              </a:custGeom>
              <a:solidFill>
                <a:srgbClr val="4351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" name="Google Shape;1967;p45"/>
              <p:cNvSpPr/>
              <p:nvPr/>
            </p:nvSpPr>
            <p:spPr>
              <a:xfrm>
                <a:off x="3781175" y="620575"/>
                <a:ext cx="18450" cy="862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345" extrusionOk="0">
                    <a:moveTo>
                      <a:pt x="1" y="0"/>
                    </a:moveTo>
                    <a:lnTo>
                      <a:pt x="17" y="345"/>
                    </a:lnTo>
                    <a:lnTo>
                      <a:pt x="738" y="345"/>
                    </a:lnTo>
                    <a:lnTo>
                      <a:pt x="738" y="0"/>
                    </a:lnTo>
                    <a:close/>
                  </a:path>
                </a:pathLst>
              </a:custGeom>
              <a:solidFill>
                <a:srgbClr val="4351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" name="Google Shape;1968;p45"/>
              <p:cNvSpPr/>
              <p:nvPr/>
            </p:nvSpPr>
            <p:spPr>
              <a:xfrm>
                <a:off x="3806275" y="492025"/>
                <a:ext cx="6675" cy="128575"/>
              </a:xfrm>
              <a:custGeom>
                <a:avLst/>
                <a:gdLst/>
                <a:ahLst/>
                <a:cxnLst/>
                <a:rect l="l" t="t" r="r" b="b"/>
                <a:pathLst>
                  <a:path w="267" h="5143" extrusionOk="0">
                    <a:moveTo>
                      <a:pt x="0" y="1"/>
                    </a:moveTo>
                    <a:lnTo>
                      <a:pt x="0" y="5142"/>
                    </a:lnTo>
                    <a:cubicBezTo>
                      <a:pt x="141" y="5142"/>
                      <a:pt x="267" y="5017"/>
                      <a:pt x="267" y="4860"/>
                    </a:cubicBezTo>
                    <a:lnTo>
                      <a:pt x="267" y="283"/>
                    </a:lnTo>
                    <a:cubicBezTo>
                      <a:pt x="267" y="126"/>
                      <a:pt x="141" y="1"/>
                      <a:pt x="0" y="1"/>
                    </a:cubicBezTo>
                    <a:close/>
                  </a:path>
                </a:pathLst>
              </a:custGeom>
              <a:solidFill>
                <a:srgbClr val="637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" name="Google Shape;1969;p45"/>
              <p:cNvSpPr/>
              <p:nvPr/>
            </p:nvSpPr>
            <p:spPr>
              <a:xfrm>
                <a:off x="3826650" y="814925"/>
                <a:ext cx="290775" cy="121500"/>
              </a:xfrm>
              <a:custGeom>
                <a:avLst/>
                <a:gdLst/>
                <a:ahLst/>
                <a:cxnLst/>
                <a:rect l="l" t="t" r="r" b="b"/>
                <a:pathLst>
                  <a:path w="11631" h="4860" extrusionOk="0">
                    <a:moveTo>
                      <a:pt x="11301" y="4860"/>
                    </a:moveTo>
                    <a:lnTo>
                      <a:pt x="11631" y="4860"/>
                    </a:lnTo>
                    <a:lnTo>
                      <a:pt x="8652" y="251"/>
                    </a:lnTo>
                    <a:cubicBezTo>
                      <a:pt x="8543" y="95"/>
                      <a:pt x="8386" y="1"/>
                      <a:pt x="8198" y="1"/>
                    </a:cubicBezTo>
                    <a:lnTo>
                      <a:pt x="502" y="63"/>
                    </a:lnTo>
                    <a:cubicBezTo>
                      <a:pt x="282" y="63"/>
                      <a:pt x="79" y="204"/>
                      <a:pt x="0" y="424"/>
                    </a:cubicBezTo>
                    <a:lnTo>
                      <a:pt x="0" y="439"/>
                    </a:lnTo>
                    <a:lnTo>
                      <a:pt x="7947" y="392"/>
                    </a:lnTo>
                    <a:cubicBezTo>
                      <a:pt x="8166" y="392"/>
                      <a:pt x="8370" y="502"/>
                      <a:pt x="8480" y="675"/>
                    </a:cubicBezTo>
                    <a:close/>
                  </a:path>
                </a:pathLst>
              </a:custGeom>
              <a:solidFill>
                <a:srgbClr val="4F5C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" name="Google Shape;1970;p45"/>
              <p:cNvSpPr/>
              <p:nvPr/>
            </p:nvSpPr>
            <p:spPr>
              <a:xfrm>
                <a:off x="3803925" y="793375"/>
                <a:ext cx="328000" cy="143050"/>
              </a:xfrm>
              <a:custGeom>
                <a:avLst/>
                <a:gdLst/>
                <a:ahLst/>
                <a:cxnLst/>
                <a:rect l="l" t="t" r="r" b="b"/>
                <a:pathLst>
                  <a:path w="13120" h="5722" extrusionOk="0">
                    <a:moveTo>
                      <a:pt x="455" y="1"/>
                    </a:moveTo>
                    <a:cubicBezTo>
                      <a:pt x="267" y="1"/>
                      <a:pt x="110" y="110"/>
                      <a:pt x="31" y="283"/>
                    </a:cubicBezTo>
                    <a:lnTo>
                      <a:pt x="0" y="314"/>
                    </a:lnTo>
                    <a:lnTo>
                      <a:pt x="9358" y="314"/>
                    </a:lnTo>
                    <a:cubicBezTo>
                      <a:pt x="9561" y="314"/>
                      <a:pt x="9765" y="424"/>
                      <a:pt x="9875" y="612"/>
                    </a:cubicBezTo>
                    <a:lnTo>
                      <a:pt x="13119" y="5722"/>
                    </a:lnTo>
                    <a:lnTo>
                      <a:pt x="10063" y="236"/>
                    </a:lnTo>
                    <a:cubicBezTo>
                      <a:pt x="9985" y="95"/>
                      <a:pt x="9812" y="1"/>
                      <a:pt x="9640" y="1"/>
                    </a:cubicBezTo>
                    <a:close/>
                  </a:path>
                </a:pathLst>
              </a:custGeom>
              <a:solidFill>
                <a:srgbClr val="4040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" name="Google Shape;1971;p45"/>
              <p:cNvSpPr/>
              <p:nvPr/>
            </p:nvSpPr>
            <p:spPr>
              <a:xfrm>
                <a:off x="3300775" y="732625"/>
                <a:ext cx="329575" cy="112100"/>
              </a:xfrm>
              <a:custGeom>
                <a:avLst/>
                <a:gdLst/>
                <a:ahLst/>
                <a:cxnLst/>
                <a:rect l="l" t="t" r="r" b="b"/>
                <a:pathLst>
                  <a:path w="13183" h="4484" extrusionOk="0">
                    <a:moveTo>
                      <a:pt x="12681" y="4484"/>
                    </a:moveTo>
                    <a:lnTo>
                      <a:pt x="13182" y="4468"/>
                    </a:lnTo>
                    <a:lnTo>
                      <a:pt x="9577" y="189"/>
                    </a:lnTo>
                    <a:cubicBezTo>
                      <a:pt x="9483" y="79"/>
                      <a:pt x="9326" y="1"/>
                      <a:pt x="9170" y="1"/>
                    </a:cubicBezTo>
                    <a:lnTo>
                      <a:pt x="376" y="1"/>
                    </a:lnTo>
                    <a:cubicBezTo>
                      <a:pt x="173" y="1"/>
                      <a:pt x="0" y="173"/>
                      <a:pt x="0" y="377"/>
                    </a:cubicBezTo>
                    <a:lnTo>
                      <a:pt x="8919" y="456"/>
                    </a:lnTo>
                    <a:cubicBezTo>
                      <a:pt x="9076" y="456"/>
                      <a:pt x="9217" y="534"/>
                      <a:pt x="9311" y="644"/>
                    </a:cubicBezTo>
                    <a:close/>
                  </a:path>
                </a:pathLst>
              </a:custGeom>
              <a:solidFill>
                <a:srgbClr val="4040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" name="Google Shape;1972;p45"/>
              <p:cNvSpPr/>
              <p:nvPr/>
            </p:nvSpPr>
            <p:spPr>
              <a:xfrm>
                <a:off x="3276875" y="707950"/>
                <a:ext cx="366000" cy="131300"/>
              </a:xfrm>
              <a:custGeom>
                <a:avLst/>
                <a:gdLst/>
                <a:ahLst/>
                <a:cxnLst/>
                <a:rect l="l" t="t" r="r" b="b"/>
                <a:pathLst>
                  <a:path w="14640" h="5252" extrusionOk="0">
                    <a:moveTo>
                      <a:pt x="0" y="267"/>
                    </a:moveTo>
                    <a:lnTo>
                      <a:pt x="10298" y="283"/>
                    </a:lnTo>
                    <a:cubicBezTo>
                      <a:pt x="10533" y="283"/>
                      <a:pt x="10737" y="392"/>
                      <a:pt x="10878" y="565"/>
                    </a:cubicBezTo>
                    <a:lnTo>
                      <a:pt x="14640" y="5251"/>
                    </a:lnTo>
                    <a:lnTo>
                      <a:pt x="11129" y="314"/>
                    </a:lnTo>
                    <a:cubicBezTo>
                      <a:pt x="10988" y="110"/>
                      <a:pt x="10768" y="1"/>
                      <a:pt x="10518" y="1"/>
                    </a:cubicBezTo>
                    <a:lnTo>
                      <a:pt x="486" y="1"/>
                    </a:lnTo>
                    <a:cubicBezTo>
                      <a:pt x="282" y="1"/>
                      <a:pt x="110" y="95"/>
                      <a:pt x="0" y="267"/>
                    </a:cubicBezTo>
                    <a:close/>
                  </a:path>
                </a:pathLst>
              </a:custGeom>
              <a:solidFill>
                <a:srgbClr val="4040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" name="Google Shape;1973;p45"/>
              <p:cNvSpPr/>
              <p:nvPr/>
            </p:nvSpPr>
            <p:spPr>
              <a:xfrm>
                <a:off x="3404225" y="860775"/>
                <a:ext cx="51350" cy="51350"/>
              </a:xfrm>
              <a:custGeom>
                <a:avLst/>
                <a:gdLst/>
                <a:ahLst/>
                <a:cxnLst/>
                <a:rect l="l" t="t" r="r" b="b"/>
                <a:pathLst>
                  <a:path w="2054" h="2054" extrusionOk="0">
                    <a:moveTo>
                      <a:pt x="1019" y="0"/>
                    </a:moveTo>
                    <a:cubicBezTo>
                      <a:pt x="455" y="0"/>
                      <a:pt x="0" y="471"/>
                      <a:pt x="0" y="1035"/>
                    </a:cubicBezTo>
                    <a:cubicBezTo>
                      <a:pt x="0" y="1599"/>
                      <a:pt x="455" y="2054"/>
                      <a:pt x="1019" y="2054"/>
                    </a:cubicBezTo>
                    <a:cubicBezTo>
                      <a:pt x="1599" y="2054"/>
                      <a:pt x="2054" y="1599"/>
                      <a:pt x="2054" y="1035"/>
                    </a:cubicBezTo>
                    <a:cubicBezTo>
                      <a:pt x="2054" y="471"/>
                      <a:pt x="1599" y="0"/>
                      <a:pt x="1019" y="0"/>
                    </a:cubicBez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" name="Google Shape;1974;p45"/>
              <p:cNvSpPr/>
              <p:nvPr/>
            </p:nvSpPr>
            <p:spPr>
              <a:xfrm>
                <a:off x="3415200" y="871750"/>
                <a:ext cx="29400" cy="29400"/>
              </a:xfrm>
              <a:custGeom>
                <a:avLst/>
                <a:gdLst/>
                <a:ahLst/>
                <a:cxnLst/>
                <a:rect l="l" t="t" r="r" b="b"/>
                <a:pathLst>
                  <a:path w="1176" h="1176" extrusionOk="0">
                    <a:moveTo>
                      <a:pt x="580" y="0"/>
                    </a:moveTo>
                    <a:cubicBezTo>
                      <a:pt x="267" y="0"/>
                      <a:pt x="0" y="267"/>
                      <a:pt x="0" y="596"/>
                    </a:cubicBezTo>
                    <a:cubicBezTo>
                      <a:pt x="0" y="909"/>
                      <a:pt x="267" y="1176"/>
                      <a:pt x="580" y="1176"/>
                    </a:cubicBezTo>
                    <a:cubicBezTo>
                      <a:pt x="909" y="1176"/>
                      <a:pt x="1176" y="909"/>
                      <a:pt x="1176" y="596"/>
                    </a:cubicBezTo>
                    <a:cubicBezTo>
                      <a:pt x="1176" y="267"/>
                      <a:pt x="909" y="0"/>
                      <a:pt x="5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" name="Google Shape;1975;p45"/>
              <p:cNvSpPr/>
              <p:nvPr/>
            </p:nvSpPr>
            <p:spPr>
              <a:xfrm>
                <a:off x="3404225" y="948950"/>
                <a:ext cx="51350" cy="51350"/>
              </a:xfrm>
              <a:custGeom>
                <a:avLst/>
                <a:gdLst/>
                <a:ahLst/>
                <a:cxnLst/>
                <a:rect l="l" t="t" r="r" b="b"/>
                <a:pathLst>
                  <a:path w="2054" h="2054" extrusionOk="0">
                    <a:moveTo>
                      <a:pt x="1019" y="0"/>
                    </a:moveTo>
                    <a:cubicBezTo>
                      <a:pt x="455" y="0"/>
                      <a:pt x="0" y="455"/>
                      <a:pt x="0" y="1019"/>
                    </a:cubicBezTo>
                    <a:cubicBezTo>
                      <a:pt x="0" y="1599"/>
                      <a:pt x="455" y="2054"/>
                      <a:pt x="1019" y="2054"/>
                    </a:cubicBezTo>
                    <a:cubicBezTo>
                      <a:pt x="1599" y="2054"/>
                      <a:pt x="2054" y="1599"/>
                      <a:pt x="2054" y="1019"/>
                    </a:cubicBezTo>
                    <a:cubicBezTo>
                      <a:pt x="2054" y="455"/>
                      <a:pt x="1599" y="0"/>
                      <a:pt x="1019" y="0"/>
                    </a:cubicBez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" name="Google Shape;1976;p45"/>
              <p:cNvSpPr/>
              <p:nvPr/>
            </p:nvSpPr>
            <p:spPr>
              <a:xfrm>
                <a:off x="3415200" y="959925"/>
                <a:ext cx="29400" cy="29400"/>
              </a:xfrm>
              <a:custGeom>
                <a:avLst/>
                <a:gdLst/>
                <a:ahLst/>
                <a:cxnLst/>
                <a:rect l="l" t="t" r="r" b="b"/>
                <a:pathLst>
                  <a:path w="1176" h="1176" extrusionOk="0">
                    <a:moveTo>
                      <a:pt x="580" y="0"/>
                    </a:moveTo>
                    <a:cubicBezTo>
                      <a:pt x="267" y="0"/>
                      <a:pt x="0" y="267"/>
                      <a:pt x="0" y="580"/>
                    </a:cubicBezTo>
                    <a:cubicBezTo>
                      <a:pt x="0" y="909"/>
                      <a:pt x="267" y="1176"/>
                      <a:pt x="580" y="1176"/>
                    </a:cubicBezTo>
                    <a:cubicBezTo>
                      <a:pt x="909" y="1176"/>
                      <a:pt x="1176" y="909"/>
                      <a:pt x="1176" y="580"/>
                    </a:cubicBezTo>
                    <a:cubicBezTo>
                      <a:pt x="1176" y="267"/>
                      <a:pt x="909" y="0"/>
                      <a:pt x="5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" name="Google Shape;1977;p45"/>
              <p:cNvSpPr/>
              <p:nvPr/>
            </p:nvSpPr>
            <p:spPr>
              <a:xfrm>
                <a:off x="3448100" y="907800"/>
                <a:ext cx="51375" cy="51350"/>
              </a:xfrm>
              <a:custGeom>
                <a:avLst/>
                <a:gdLst/>
                <a:ahLst/>
                <a:cxnLst/>
                <a:rect l="l" t="t" r="r" b="b"/>
                <a:pathLst>
                  <a:path w="2055" h="2054" extrusionOk="0">
                    <a:moveTo>
                      <a:pt x="2054" y="1035"/>
                    </a:moveTo>
                    <a:cubicBezTo>
                      <a:pt x="2054" y="471"/>
                      <a:pt x="1600" y="0"/>
                      <a:pt x="1035" y="0"/>
                    </a:cubicBezTo>
                    <a:cubicBezTo>
                      <a:pt x="471" y="0"/>
                      <a:pt x="1" y="471"/>
                      <a:pt x="1" y="1035"/>
                    </a:cubicBezTo>
                    <a:cubicBezTo>
                      <a:pt x="1" y="1599"/>
                      <a:pt x="471" y="2054"/>
                      <a:pt x="1035" y="2054"/>
                    </a:cubicBezTo>
                    <a:cubicBezTo>
                      <a:pt x="1600" y="2054"/>
                      <a:pt x="2054" y="1599"/>
                      <a:pt x="2054" y="1035"/>
                    </a:cubicBez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" name="Google Shape;1978;p45"/>
              <p:cNvSpPr/>
              <p:nvPr/>
            </p:nvSpPr>
            <p:spPr>
              <a:xfrm>
                <a:off x="3459075" y="918775"/>
                <a:ext cx="29425" cy="29400"/>
              </a:xfrm>
              <a:custGeom>
                <a:avLst/>
                <a:gdLst/>
                <a:ahLst/>
                <a:cxnLst/>
                <a:rect l="l" t="t" r="r" b="b"/>
                <a:pathLst>
                  <a:path w="1177" h="1176" extrusionOk="0">
                    <a:moveTo>
                      <a:pt x="1176" y="596"/>
                    </a:moveTo>
                    <a:cubicBezTo>
                      <a:pt x="1176" y="267"/>
                      <a:pt x="925" y="0"/>
                      <a:pt x="596" y="0"/>
                    </a:cubicBezTo>
                    <a:cubicBezTo>
                      <a:pt x="267" y="0"/>
                      <a:pt x="1" y="267"/>
                      <a:pt x="1" y="596"/>
                    </a:cubicBezTo>
                    <a:cubicBezTo>
                      <a:pt x="1" y="909"/>
                      <a:pt x="267" y="1176"/>
                      <a:pt x="596" y="1176"/>
                    </a:cubicBezTo>
                    <a:cubicBezTo>
                      <a:pt x="925" y="1176"/>
                      <a:pt x="1176" y="909"/>
                      <a:pt x="1176" y="59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" name="Google Shape;1979;p45"/>
              <p:cNvSpPr/>
              <p:nvPr/>
            </p:nvSpPr>
            <p:spPr>
              <a:xfrm>
                <a:off x="3360325" y="907800"/>
                <a:ext cx="50975" cy="51350"/>
              </a:xfrm>
              <a:custGeom>
                <a:avLst/>
                <a:gdLst/>
                <a:ahLst/>
                <a:cxnLst/>
                <a:rect l="l" t="t" r="r" b="b"/>
                <a:pathLst>
                  <a:path w="2039" h="2054" extrusionOk="0">
                    <a:moveTo>
                      <a:pt x="2038" y="1035"/>
                    </a:moveTo>
                    <a:cubicBezTo>
                      <a:pt x="2038" y="471"/>
                      <a:pt x="1584" y="0"/>
                      <a:pt x="1020" y="0"/>
                    </a:cubicBezTo>
                    <a:cubicBezTo>
                      <a:pt x="455" y="0"/>
                      <a:pt x="1" y="471"/>
                      <a:pt x="1" y="1035"/>
                    </a:cubicBezTo>
                    <a:cubicBezTo>
                      <a:pt x="1" y="1599"/>
                      <a:pt x="455" y="2054"/>
                      <a:pt x="1020" y="2054"/>
                    </a:cubicBezTo>
                    <a:cubicBezTo>
                      <a:pt x="1584" y="2054"/>
                      <a:pt x="2038" y="1599"/>
                      <a:pt x="2038" y="1035"/>
                    </a:cubicBez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" name="Google Shape;1980;p45"/>
              <p:cNvSpPr/>
              <p:nvPr/>
            </p:nvSpPr>
            <p:spPr>
              <a:xfrm>
                <a:off x="3371300" y="918775"/>
                <a:ext cx="29425" cy="29400"/>
              </a:xfrm>
              <a:custGeom>
                <a:avLst/>
                <a:gdLst/>
                <a:ahLst/>
                <a:cxnLst/>
                <a:rect l="l" t="t" r="r" b="b"/>
                <a:pathLst>
                  <a:path w="1177" h="1176" extrusionOk="0">
                    <a:moveTo>
                      <a:pt x="1176" y="596"/>
                    </a:moveTo>
                    <a:cubicBezTo>
                      <a:pt x="1176" y="267"/>
                      <a:pt x="910" y="0"/>
                      <a:pt x="581" y="0"/>
                    </a:cubicBezTo>
                    <a:cubicBezTo>
                      <a:pt x="251" y="0"/>
                      <a:pt x="1" y="267"/>
                      <a:pt x="1" y="596"/>
                    </a:cubicBezTo>
                    <a:cubicBezTo>
                      <a:pt x="1" y="909"/>
                      <a:pt x="251" y="1176"/>
                      <a:pt x="581" y="1176"/>
                    </a:cubicBezTo>
                    <a:cubicBezTo>
                      <a:pt x="910" y="1176"/>
                      <a:pt x="1176" y="909"/>
                      <a:pt x="1176" y="59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" name="Google Shape;1981;p45"/>
              <p:cNvSpPr/>
              <p:nvPr/>
            </p:nvSpPr>
            <p:spPr>
              <a:xfrm>
                <a:off x="3918725" y="925050"/>
                <a:ext cx="38050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522" h="1521" extrusionOk="0">
                    <a:moveTo>
                      <a:pt x="769" y="0"/>
                    </a:moveTo>
                    <a:cubicBezTo>
                      <a:pt x="345" y="0"/>
                      <a:pt x="1" y="345"/>
                      <a:pt x="1" y="768"/>
                    </a:cubicBezTo>
                    <a:cubicBezTo>
                      <a:pt x="1" y="1191"/>
                      <a:pt x="345" y="1520"/>
                      <a:pt x="769" y="1520"/>
                    </a:cubicBezTo>
                    <a:cubicBezTo>
                      <a:pt x="1176" y="1520"/>
                      <a:pt x="1521" y="1191"/>
                      <a:pt x="1521" y="768"/>
                    </a:cubicBezTo>
                    <a:cubicBezTo>
                      <a:pt x="1521" y="345"/>
                      <a:pt x="1176" y="0"/>
                      <a:pt x="769" y="0"/>
                    </a:cubicBez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" name="Google Shape;1982;p45"/>
              <p:cNvSpPr/>
              <p:nvPr/>
            </p:nvSpPr>
            <p:spPr>
              <a:xfrm>
                <a:off x="3926950" y="933275"/>
                <a:ext cx="21575" cy="219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879" extrusionOk="0">
                    <a:moveTo>
                      <a:pt x="440" y="0"/>
                    </a:moveTo>
                    <a:cubicBezTo>
                      <a:pt x="189" y="0"/>
                      <a:pt x="1" y="188"/>
                      <a:pt x="1" y="439"/>
                    </a:cubicBezTo>
                    <a:cubicBezTo>
                      <a:pt x="1" y="674"/>
                      <a:pt x="189" y="878"/>
                      <a:pt x="440" y="878"/>
                    </a:cubicBezTo>
                    <a:cubicBezTo>
                      <a:pt x="675" y="878"/>
                      <a:pt x="863" y="674"/>
                      <a:pt x="863" y="439"/>
                    </a:cubicBezTo>
                    <a:cubicBezTo>
                      <a:pt x="863" y="188"/>
                      <a:pt x="675" y="0"/>
                      <a:pt x="4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" name="Google Shape;1983;p45"/>
              <p:cNvSpPr/>
              <p:nvPr/>
            </p:nvSpPr>
            <p:spPr>
              <a:xfrm>
                <a:off x="3918725" y="990475"/>
                <a:ext cx="38050" cy="38050"/>
              </a:xfrm>
              <a:custGeom>
                <a:avLst/>
                <a:gdLst/>
                <a:ahLst/>
                <a:cxnLst/>
                <a:rect l="l" t="t" r="r" b="b"/>
                <a:pathLst>
                  <a:path w="1522" h="1522" extrusionOk="0">
                    <a:moveTo>
                      <a:pt x="769" y="1"/>
                    </a:moveTo>
                    <a:cubicBezTo>
                      <a:pt x="345" y="1"/>
                      <a:pt x="1" y="346"/>
                      <a:pt x="1" y="753"/>
                    </a:cubicBezTo>
                    <a:cubicBezTo>
                      <a:pt x="1" y="1176"/>
                      <a:pt x="345" y="1521"/>
                      <a:pt x="769" y="1521"/>
                    </a:cubicBezTo>
                    <a:cubicBezTo>
                      <a:pt x="1176" y="1521"/>
                      <a:pt x="1521" y="1176"/>
                      <a:pt x="1521" y="753"/>
                    </a:cubicBezTo>
                    <a:cubicBezTo>
                      <a:pt x="1521" y="346"/>
                      <a:pt x="1176" y="1"/>
                      <a:pt x="769" y="1"/>
                    </a:cubicBez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" name="Google Shape;1984;p45"/>
              <p:cNvSpPr/>
              <p:nvPr/>
            </p:nvSpPr>
            <p:spPr>
              <a:xfrm>
                <a:off x="3926950" y="998700"/>
                <a:ext cx="21575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863" extrusionOk="0">
                    <a:moveTo>
                      <a:pt x="440" y="1"/>
                    </a:moveTo>
                    <a:cubicBezTo>
                      <a:pt x="189" y="1"/>
                      <a:pt x="1" y="189"/>
                      <a:pt x="1" y="424"/>
                    </a:cubicBezTo>
                    <a:cubicBezTo>
                      <a:pt x="1" y="675"/>
                      <a:pt x="189" y="863"/>
                      <a:pt x="440" y="863"/>
                    </a:cubicBezTo>
                    <a:cubicBezTo>
                      <a:pt x="675" y="863"/>
                      <a:pt x="863" y="675"/>
                      <a:pt x="863" y="424"/>
                    </a:cubicBezTo>
                    <a:cubicBezTo>
                      <a:pt x="863" y="189"/>
                      <a:pt x="675" y="1"/>
                      <a:pt x="4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" name="Google Shape;1985;p45"/>
              <p:cNvSpPr/>
              <p:nvPr/>
            </p:nvSpPr>
            <p:spPr>
              <a:xfrm>
                <a:off x="3951250" y="959925"/>
                <a:ext cx="380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521" extrusionOk="0">
                    <a:moveTo>
                      <a:pt x="1521" y="768"/>
                    </a:moveTo>
                    <a:cubicBezTo>
                      <a:pt x="1521" y="345"/>
                      <a:pt x="1192" y="0"/>
                      <a:pt x="769" y="0"/>
                    </a:cubicBezTo>
                    <a:cubicBezTo>
                      <a:pt x="345" y="0"/>
                      <a:pt x="1" y="345"/>
                      <a:pt x="1" y="768"/>
                    </a:cubicBezTo>
                    <a:cubicBezTo>
                      <a:pt x="1" y="1176"/>
                      <a:pt x="345" y="1521"/>
                      <a:pt x="769" y="1521"/>
                    </a:cubicBezTo>
                    <a:cubicBezTo>
                      <a:pt x="1192" y="1521"/>
                      <a:pt x="1521" y="1176"/>
                      <a:pt x="1521" y="768"/>
                    </a:cubicBez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" name="Google Shape;1986;p45"/>
              <p:cNvSpPr/>
              <p:nvPr/>
            </p:nvSpPr>
            <p:spPr>
              <a:xfrm>
                <a:off x="3959475" y="968150"/>
                <a:ext cx="21975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879" h="863" extrusionOk="0">
                    <a:moveTo>
                      <a:pt x="879" y="439"/>
                    </a:moveTo>
                    <a:cubicBezTo>
                      <a:pt x="879" y="188"/>
                      <a:pt x="675" y="0"/>
                      <a:pt x="440" y="0"/>
                    </a:cubicBezTo>
                    <a:cubicBezTo>
                      <a:pt x="205" y="0"/>
                      <a:pt x="1" y="188"/>
                      <a:pt x="1" y="439"/>
                    </a:cubicBezTo>
                    <a:cubicBezTo>
                      <a:pt x="1" y="674"/>
                      <a:pt x="205" y="862"/>
                      <a:pt x="440" y="862"/>
                    </a:cubicBezTo>
                    <a:cubicBezTo>
                      <a:pt x="675" y="862"/>
                      <a:pt x="879" y="674"/>
                      <a:pt x="879" y="43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1987;p45"/>
              <p:cNvSpPr/>
              <p:nvPr/>
            </p:nvSpPr>
            <p:spPr>
              <a:xfrm>
                <a:off x="3886200" y="959925"/>
                <a:ext cx="38050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522" h="1521" extrusionOk="0">
                    <a:moveTo>
                      <a:pt x="1521" y="768"/>
                    </a:moveTo>
                    <a:cubicBezTo>
                      <a:pt x="1521" y="345"/>
                      <a:pt x="1176" y="0"/>
                      <a:pt x="753" y="0"/>
                    </a:cubicBezTo>
                    <a:cubicBezTo>
                      <a:pt x="345" y="0"/>
                      <a:pt x="1" y="345"/>
                      <a:pt x="1" y="768"/>
                    </a:cubicBezTo>
                    <a:cubicBezTo>
                      <a:pt x="1" y="1176"/>
                      <a:pt x="345" y="1521"/>
                      <a:pt x="753" y="1521"/>
                    </a:cubicBezTo>
                    <a:cubicBezTo>
                      <a:pt x="1176" y="1521"/>
                      <a:pt x="1521" y="1176"/>
                      <a:pt x="1521" y="768"/>
                    </a:cubicBez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" name="Google Shape;1988;p45"/>
              <p:cNvSpPr/>
              <p:nvPr/>
            </p:nvSpPr>
            <p:spPr>
              <a:xfrm>
                <a:off x="3894425" y="968150"/>
                <a:ext cx="21575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863" extrusionOk="0">
                    <a:moveTo>
                      <a:pt x="863" y="439"/>
                    </a:moveTo>
                    <a:cubicBezTo>
                      <a:pt x="863" y="188"/>
                      <a:pt x="675" y="0"/>
                      <a:pt x="424" y="0"/>
                    </a:cubicBezTo>
                    <a:cubicBezTo>
                      <a:pt x="189" y="0"/>
                      <a:pt x="1" y="188"/>
                      <a:pt x="1" y="439"/>
                    </a:cubicBezTo>
                    <a:cubicBezTo>
                      <a:pt x="1" y="674"/>
                      <a:pt x="189" y="862"/>
                      <a:pt x="424" y="862"/>
                    </a:cubicBezTo>
                    <a:cubicBezTo>
                      <a:pt x="675" y="862"/>
                      <a:pt x="863" y="674"/>
                      <a:pt x="863" y="43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" name="Google Shape;1989;p45"/>
              <p:cNvSpPr/>
              <p:nvPr/>
            </p:nvSpPr>
            <p:spPr>
              <a:xfrm>
                <a:off x="3640500" y="418375"/>
                <a:ext cx="47850" cy="277850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1114" extrusionOk="0">
                    <a:moveTo>
                      <a:pt x="1" y="0"/>
                    </a:moveTo>
                    <a:lnTo>
                      <a:pt x="863" y="9609"/>
                    </a:lnTo>
                    <a:cubicBezTo>
                      <a:pt x="879" y="9750"/>
                      <a:pt x="957" y="9875"/>
                      <a:pt x="1082" y="9953"/>
                    </a:cubicBezTo>
                    <a:lnTo>
                      <a:pt x="1913" y="10424"/>
                    </a:lnTo>
                    <a:lnTo>
                      <a:pt x="1803" y="11113"/>
                    </a:lnTo>
                    <a:lnTo>
                      <a:pt x="518" y="10330"/>
                    </a:lnTo>
                    <a:cubicBezTo>
                      <a:pt x="346" y="10220"/>
                      <a:pt x="236" y="10032"/>
                      <a:pt x="236" y="9828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" name="Google Shape;1990;p45"/>
              <p:cNvSpPr/>
              <p:nvPr/>
            </p:nvSpPr>
            <p:spPr>
              <a:xfrm>
                <a:off x="3300775" y="418375"/>
                <a:ext cx="54475" cy="289600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11584" extrusionOk="0">
                    <a:moveTo>
                      <a:pt x="1818" y="361"/>
                    </a:moveTo>
                    <a:lnTo>
                      <a:pt x="376" y="361"/>
                    </a:lnTo>
                    <a:lnTo>
                      <a:pt x="376" y="11568"/>
                    </a:lnTo>
                    <a:lnTo>
                      <a:pt x="0" y="11584"/>
                    </a:lnTo>
                    <a:lnTo>
                      <a:pt x="0" y="0"/>
                    </a:lnTo>
                    <a:lnTo>
                      <a:pt x="2179" y="32"/>
                    </a:lnTo>
                    <a:close/>
                  </a:path>
                </a:pathLst>
              </a:custGeom>
              <a:solidFill>
                <a:srgbClr val="4351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" name="Google Shape;1991;p45"/>
              <p:cNvSpPr/>
              <p:nvPr/>
            </p:nvSpPr>
            <p:spPr>
              <a:xfrm>
                <a:off x="3616225" y="418375"/>
                <a:ext cx="24300" cy="22455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8982" extrusionOk="0">
                    <a:moveTo>
                      <a:pt x="972" y="314"/>
                    </a:moveTo>
                    <a:lnTo>
                      <a:pt x="345" y="314"/>
                    </a:lnTo>
                    <a:lnTo>
                      <a:pt x="0" y="8982"/>
                    </a:lnTo>
                    <a:lnTo>
                      <a:pt x="16" y="16"/>
                    </a:lnTo>
                    <a:lnTo>
                      <a:pt x="9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1992;p45"/>
              <p:cNvSpPr/>
              <p:nvPr/>
            </p:nvSpPr>
            <p:spPr>
              <a:xfrm>
                <a:off x="2946925" y="905050"/>
                <a:ext cx="327625" cy="65075"/>
              </a:xfrm>
              <a:custGeom>
                <a:avLst/>
                <a:gdLst/>
                <a:ahLst/>
                <a:cxnLst/>
                <a:rect l="l" t="t" r="r" b="b"/>
                <a:pathLst>
                  <a:path w="13105" h="2603" extrusionOk="0">
                    <a:moveTo>
                      <a:pt x="13104" y="769"/>
                    </a:moveTo>
                    <a:lnTo>
                      <a:pt x="9389" y="769"/>
                    </a:lnTo>
                    <a:lnTo>
                      <a:pt x="9389" y="1"/>
                    </a:lnTo>
                    <a:lnTo>
                      <a:pt x="5878" y="1"/>
                    </a:lnTo>
                    <a:lnTo>
                      <a:pt x="5878" y="831"/>
                    </a:lnTo>
                    <a:lnTo>
                      <a:pt x="0" y="831"/>
                    </a:lnTo>
                    <a:lnTo>
                      <a:pt x="0" y="1944"/>
                    </a:lnTo>
                    <a:lnTo>
                      <a:pt x="5878" y="1944"/>
                    </a:lnTo>
                    <a:lnTo>
                      <a:pt x="5878" y="2603"/>
                    </a:lnTo>
                    <a:lnTo>
                      <a:pt x="9389" y="2603"/>
                    </a:lnTo>
                    <a:lnTo>
                      <a:pt x="9389" y="1819"/>
                    </a:lnTo>
                    <a:lnTo>
                      <a:pt x="13104" y="181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1993;p45"/>
              <p:cNvSpPr/>
              <p:nvPr/>
            </p:nvSpPr>
            <p:spPr>
              <a:xfrm>
                <a:off x="2946925" y="945800"/>
                <a:ext cx="146975" cy="7875"/>
              </a:xfrm>
              <a:custGeom>
                <a:avLst/>
                <a:gdLst/>
                <a:ahLst/>
                <a:cxnLst/>
                <a:rect l="l" t="t" r="r" b="b"/>
                <a:pathLst>
                  <a:path w="5879" h="315" extrusionOk="0">
                    <a:moveTo>
                      <a:pt x="5878" y="1"/>
                    </a:moveTo>
                    <a:lnTo>
                      <a:pt x="0" y="1"/>
                    </a:lnTo>
                    <a:lnTo>
                      <a:pt x="0" y="314"/>
                    </a:lnTo>
                    <a:lnTo>
                      <a:pt x="5878" y="31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" name="Google Shape;1994;p45"/>
              <p:cNvSpPr/>
              <p:nvPr/>
            </p:nvSpPr>
            <p:spPr>
              <a:xfrm>
                <a:off x="3084850" y="925825"/>
                <a:ext cx="90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362" h="1114" extrusionOk="0">
                    <a:moveTo>
                      <a:pt x="361" y="1113"/>
                    </a:moveTo>
                    <a:lnTo>
                      <a:pt x="1" y="1113"/>
                    </a:lnTo>
                    <a:lnTo>
                      <a:pt x="1" y="0"/>
                    </a:lnTo>
                    <a:lnTo>
                      <a:pt x="361" y="0"/>
                    </a:lnTo>
                    <a:close/>
                  </a:path>
                </a:pathLst>
              </a:custGeom>
              <a:solidFill>
                <a:srgbClr val="4351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" name="Google Shape;1995;p45"/>
              <p:cNvSpPr/>
              <p:nvPr/>
            </p:nvSpPr>
            <p:spPr>
              <a:xfrm>
                <a:off x="3093875" y="962650"/>
                <a:ext cx="87800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512" h="299" extrusionOk="0">
                    <a:moveTo>
                      <a:pt x="3511" y="1"/>
                    </a:moveTo>
                    <a:lnTo>
                      <a:pt x="0" y="1"/>
                    </a:lnTo>
                    <a:lnTo>
                      <a:pt x="0" y="299"/>
                    </a:lnTo>
                    <a:lnTo>
                      <a:pt x="3511" y="299"/>
                    </a:lnTo>
                    <a:close/>
                  </a:path>
                </a:pathLst>
              </a:custGeom>
              <a:solidFill>
                <a:srgbClr val="4351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" name="Google Shape;1996;p45"/>
              <p:cNvSpPr/>
              <p:nvPr/>
            </p:nvSpPr>
            <p:spPr>
              <a:xfrm>
                <a:off x="3181650" y="943850"/>
                <a:ext cx="54475" cy="6675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267" extrusionOk="0">
                    <a:moveTo>
                      <a:pt x="2179" y="0"/>
                    </a:moveTo>
                    <a:lnTo>
                      <a:pt x="0" y="0"/>
                    </a:lnTo>
                    <a:lnTo>
                      <a:pt x="0" y="267"/>
                    </a:lnTo>
                    <a:lnTo>
                      <a:pt x="2179" y="267"/>
                    </a:lnTo>
                    <a:close/>
                  </a:path>
                </a:pathLst>
              </a:custGeom>
              <a:solidFill>
                <a:srgbClr val="4351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" name="Google Shape;1997;p45"/>
              <p:cNvSpPr/>
              <p:nvPr/>
            </p:nvSpPr>
            <p:spPr>
              <a:xfrm>
                <a:off x="3093875" y="905050"/>
                <a:ext cx="87800" cy="7875"/>
              </a:xfrm>
              <a:custGeom>
                <a:avLst/>
                <a:gdLst/>
                <a:ahLst/>
                <a:cxnLst/>
                <a:rect l="l" t="t" r="r" b="b"/>
                <a:pathLst>
                  <a:path w="3512" h="315" extrusionOk="0">
                    <a:moveTo>
                      <a:pt x="3511" y="314"/>
                    </a:moveTo>
                    <a:lnTo>
                      <a:pt x="0" y="314"/>
                    </a:lnTo>
                    <a:lnTo>
                      <a:pt x="0" y="1"/>
                    </a:lnTo>
                    <a:lnTo>
                      <a:pt x="351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" name="Google Shape;1998;p45"/>
              <p:cNvSpPr/>
              <p:nvPr/>
            </p:nvSpPr>
            <p:spPr>
              <a:xfrm>
                <a:off x="2742375" y="844700"/>
                <a:ext cx="39200" cy="136800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5472" extrusionOk="0">
                    <a:moveTo>
                      <a:pt x="784" y="1"/>
                    </a:moveTo>
                    <a:cubicBezTo>
                      <a:pt x="361" y="1"/>
                      <a:pt x="0" y="361"/>
                      <a:pt x="0" y="785"/>
                    </a:cubicBezTo>
                    <a:lnTo>
                      <a:pt x="0" y="5471"/>
                    </a:lnTo>
                    <a:lnTo>
                      <a:pt x="1568" y="5471"/>
                    </a:lnTo>
                    <a:lnTo>
                      <a:pt x="1568" y="785"/>
                    </a:lnTo>
                    <a:cubicBezTo>
                      <a:pt x="1568" y="361"/>
                      <a:pt x="1223" y="1"/>
                      <a:pt x="7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" name="Google Shape;1999;p45"/>
              <p:cNvSpPr/>
              <p:nvPr/>
            </p:nvSpPr>
            <p:spPr>
              <a:xfrm>
                <a:off x="2742375" y="897600"/>
                <a:ext cx="39200" cy="83900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3356" extrusionOk="0">
                    <a:moveTo>
                      <a:pt x="0" y="1"/>
                    </a:moveTo>
                    <a:lnTo>
                      <a:pt x="0" y="3355"/>
                    </a:lnTo>
                    <a:lnTo>
                      <a:pt x="1568" y="3355"/>
                    </a:lnTo>
                    <a:lnTo>
                      <a:pt x="1568" y="1"/>
                    </a:lnTo>
                    <a:close/>
                  </a:path>
                </a:pathLst>
              </a:custGeom>
              <a:solidFill>
                <a:srgbClr val="3946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" name="Google Shape;2000;p45"/>
              <p:cNvSpPr/>
              <p:nvPr/>
            </p:nvSpPr>
            <p:spPr>
              <a:xfrm>
                <a:off x="2718850" y="981475"/>
                <a:ext cx="74875" cy="137950"/>
              </a:xfrm>
              <a:custGeom>
                <a:avLst/>
                <a:gdLst/>
                <a:ahLst/>
                <a:cxnLst/>
                <a:rect l="l" t="t" r="r" b="b"/>
                <a:pathLst>
                  <a:path w="2995" h="5518" extrusionOk="0">
                    <a:moveTo>
                      <a:pt x="941" y="0"/>
                    </a:moveTo>
                    <a:cubicBezTo>
                      <a:pt x="941" y="0"/>
                      <a:pt x="1" y="3715"/>
                      <a:pt x="2995" y="5518"/>
                    </a:cubicBezTo>
                    <a:cubicBezTo>
                      <a:pt x="2995" y="5518"/>
                      <a:pt x="738" y="2195"/>
                      <a:pt x="250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" name="Google Shape;2001;p45"/>
              <p:cNvSpPr/>
              <p:nvPr/>
            </p:nvSpPr>
            <p:spPr>
              <a:xfrm>
                <a:off x="2669875" y="844325"/>
                <a:ext cx="39200" cy="136375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5455" extrusionOk="0">
                    <a:moveTo>
                      <a:pt x="784" y="0"/>
                    </a:moveTo>
                    <a:cubicBezTo>
                      <a:pt x="345" y="0"/>
                      <a:pt x="1" y="345"/>
                      <a:pt x="1" y="784"/>
                    </a:cubicBezTo>
                    <a:lnTo>
                      <a:pt x="1" y="5455"/>
                    </a:lnTo>
                    <a:lnTo>
                      <a:pt x="1568" y="5455"/>
                    </a:lnTo>
                    <a:lnTo>
                      <a:pt x="1568" y="784"/>
                    </a:lnTo>
                    <a:cubicBezTo>
                      <a:pt x="1568" y="345"/>
                      <a:pt x="1223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" name="Google Shape;2002;p45"/>
              <p:cNvSpPr/>
              <p:nvPr/>
            </p:nvSpPr>
            <p:spPr>
              <a:xfrm>
                <a:off x="2669875" y="896825"/>
                <a:ext cx="39200" cy="83875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3355" extrusionOk="0">
                    <a:moveTo>
                      <a:pt x="1" y="1"/>
                    </a:moveTo>
                    <a:lnTo>
                      <a:pt x="1" y="3355"/>
                    </a:lnTo>
                    <a:lnTo>
                      <a:pt x="1568" y="3355"/>
                    </a:lnTo>
                    <a:lnTo>
                      <a:pt x="1568" y="1"/>
                    </a:lnTo>
                    <a:close/>
                  </a:path>
                </a:pathLst>
              </a:custGeom>
              <a:solidFill>
                <a:srgbClr val="3946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" name="Google Shape;2003;p45"/>
              <p:cNvSpPr/>
              <p:nvPr/>
            </p:nvSpPr>
            <p:spPr>
              <a:xfrm>
                <a:off x="2646375" y="980675"/>
                <a:ext cx="74850" cy="137975"/>
              </a:xfrm>
              <a:custGeom>
                <a:avLst/>
                <a:gdLst/>
                <a:ahLst/>
                <a:cxnLst/>
                <a:rect l="l" t="t" r="r" b="b"/>
                <a:pathLst>
                  <a:path w="2994" h="5519" extrusionOk="0">
                    <a:moveTo>
                      <a:pt x="941" y="1"/>
                    </a:moveTo>
                    <a:cubicBezTo>
                      <a:pt x="941" y="1"/>
                      <a:pt x="0" y="3731"/>
                      <a:pt x="2994" y="5518"/>
                    </a:cubicBezTo>
                    <a:cubicBezTo>
                      <a:pt x="2994" y="5518"/>
                      <a:pt x="737" y="2195"/>
                      <a:pt x="250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" name="Google Shape;2004;p45"/>
              <p:cNvSpPr/>
              <p:nvPr/>
            </p:nvSpPr>
            <p:spPr>
              <a:xfrm>
                <a:off x="2589950" y="844325"/>
                <a:ext cx="39600" cy="136775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5471" extrusionOk="0">
                    <a:moveTo>
                      <a:pt x="799" y="0"/>
                    </a:moveTo>
                    <a:cubicBezTo>
                      <a:pt x="361" y="0"/>
                      <a:pt x="0" y="361"/>
                      <a:pt x="0" y="800"/>
                    </a:cubicBezTo>
                    <a:lnTo>
                      <a:pt x="0" y="5471"/>
                    </a:lnTo>
                    <a:lnTo>
                      <a:pt x="1583" y="5471"/>
                    </a:lnTo>
                    <a:lnTo>
                      <a:pt x="1583" y="800"/>
                    </a:lnTo>
                    <a:cubicBezTo>
                      <a:pt x="1583" y="361"/>
                      <a:pt x="1223" y="0"/>
                      <a:pt x="7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" name="Google Shape;2005;p45"/>
              <p:cNvSpPr/>
              <p:nvPr/>
            </p:nvSpPr>
            <p:spPr>
              <a:xfrm>
                <a:off x="2589950" y="897225"/>
                <a:ext cx="39600" cy="83875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3355" extrusionOk="0">
                    <a:moveTo>
                      <a:pt x="0" y="0"/>
                    </a:moveTo>
                    <a:lnTo>
                      <a:pt x="0" y="3355"/>
                    </a:lnTo>
                    <a:lnTo>
                      <a:pt x="1583" y="3355"/>
                    </a:lnTo>
                    <a:lnTo>
                      <a:pt x="1583" y="0"/>
                    </a:lnTo>
                    <a:close/>
                  </a:path>
                </a:pathLst>
              </a:custGeom>
              <a:solidFill>
                <a:srgbClr val="3946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" name="Google Shape;2006;p45"/>
              <p:cNvSpPr/>
              <p:nvPr/>
            </p:nvSpPr>
            <p:spPr>
              <a:xfrm>
                <a:off x="2566425" y="981075"/>
                <a:ext cx="74875" cy="137950"/>
              </a:xfrm>
              <a:custGeom>
                <a:avLst/>
                <a:gdLst/>
                <a:ahLst/>
                <a:cxnLst/>
                <a:rect l="l" t="t" r="r" b="b"/>
                <a:pathLst>
                  <a:path w="2995" h="5518" extrusionOk="0">
                    <a:moveTo>
                      <a:pt x="941" y="1"/>
                    </a:moveTo>
                    <a:cubicBezTo>
                      <a:pt x="941" y="1"/>
                      <a:pt x="1" y="3731"/>
                      <a:pt x="2994" y="5518"/>
                    </a:cubicBezTo>
                    <a:cubicBezTo>
                      <a:pt x="2994" y="5518"/>
                      <a:pt x="753" y="2195"/>
                      <a:pt x="252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" name="Google Shape;2007;p45"/>
              <p:cNvSpPr/>
              <p:nvPr/>
            </p:nvSpPr>
            <p:spPr>
              <a:xfrm>
                <a:off x="2517450" y="843925"/>
                <a:ext cx="39200" cy="136775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5471" extrusionOk="0">
                    <a:moveTo>
                      <a:pt x="784" y="1"/>
                    </a:moveTo>
                    <a:cubicBezTo>
                      <a:pt x="361" y="1"/>
                      <a:pt x="0" y="345"/>
                      <a:pt x="0" y="784"/>
                    </a:cubicBezTo>
                    <a:lnTo>
                      <a:pt x="0" y="5471"/>
                    </a:lnTo>
                    <a:lnTo>
                      <a:pt x="1568" y="5471"/>
                    </a:lnTo>
                    <a:lnTo>
                      <a:pt x="1568" y="784"/>
                    </a:lnTo>
                    <a:cubicBezTo>
                      <a:pt x="1568" y="345"/>
                      <a:pt x="1223" y="1"/>
                      <a:pt x="7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" name="Google Shape;2008;p45"/>
              <p:cNvSpPr/>
              <p:nvPr/>
            </p:nvSpPr>
            <p:spPr>
              <a:xfrm>
                <a:off x="2517450" y="896825"/>
                <a:ext cx="39200" cy="83875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3355" extrusionOk="0">
                    <a:moveTo>
                      <a:pt x="0" y="1"/>
                    </a:moveTo>
                    <a:lnTo>
                      <a:pt x="0" y="3355"/>
                    </a:lnTo>
                    <a:lnTo>
                      <a:pt x="1568" y="3355"/>
                    </a:lnTo>
                    <a:lnTo>
                      <a:pt x="1568" y="1"/>
                    </a:lnTo>
                    <a:close/>
                  </a:path>
                </a:pathLst>
              </a:custGeom>
              <a:solidFill>
                <a:srgbClr val="3946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" name="Google Shape;2009;p45"/>
              <p:cNvSpPr/>
              <p:nvPr/>
            </p:nvSpPr>
            <p:spPr>
              <a:xfrm>
                <a:off x="2493925" y="980675"/>
                <a:ext cx="74875" cy="137975"/>
              </a:xfrm>
              <a:custGeom>
                <a:avLst/>
                <a:gdLst/>
                <a:ahLst/>
                <a:cxnLst/>
                <a:rect l="l" t="t" r="r" b="b"/>
                <a:pathLst>
                  <a:path w="2995" h="5519" extrusionOk="0">
                    <a:moveTo>
                      <a:pt x="941" y="1"/>
                    </a:moveTo>
                    <a:cubicBezTo>
                      <a:pt x="941" y="1"/>
                      <a:pt x="1" y="3716"/>
                      <a:pt x="2995" y="5518"/>
                    </a:cubicBezTo>
                    <a:cubicBezTo>
                      <a:pt x="2995" y="5518"/>
                      <a:pt x="737" y="2180"/>
                      <a:pt x="250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" name="Google Shape;2010;p45"/>
              <p:cNvSpPr/>
              <p:nvPr/>
            </p:nvSpPr>
            <p:spPr>
              <a:xfrm>
                <a:off x="2437900" y="843525"/>
                <a:ext cx="39200" cy="136800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5472" extrusionOk="0">
                    <a:moveTo>
                      <a:pt x="784" y="1"/>
                    </a:moveTo>
                    <a:cubicBezTo>
                      <a:pt x="345" y="1"/>
                      <a:pt x="0" y="346"/>
                      <a:pt x="0" y="785"/>
                    </a:cubicBezTo>
                    <a:lnTo>
                      <a:pt x="0" y="5471"/>
                    </a:lnTo>
                    <a:lnTo>
                      <a:pt x="1568" y="5471"/>
                    </a:lnTo>
                    <a:lnTo>
                      <a:pt x="1568" y="785"/>
                    </a:lnTo>
                    <a:cubicBezTo>
                      <a:pt x="1568" y="346"/>
                      <a:pt x="1207" y="1"/>
                      <a:pt x="7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" name="Google Shape;2011;p45"/>
              <p:cNvSpPr/>
              <p:nvPr/>
            </p:nvSpPr>
            <p:spPr>
              <a:xfrm>
                <a:off x="2437900" y="896425"/>
                <a:ext cx="39200" cy="83900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3356" extrusionOk="0">
                    <a:moveTo>
                      <a:pt x="0" y="1"/>
                    </a:moveTo>
                    <a:lnTo>
                      <a:pt x="0" y="3355"/>
                    </a:lnTo>
                    <a:lnTo>
                      <a:pt x="1568" y="3355"/>
                    </a:lnTo>
                    <a:lnTo>
                      <a:pt x="1568" y="1"/>
                    </a:lnTo>
                    <a:close/>
                  </a:path>
                </a:pathLst>
              </a:custGeom>
              <a:solidFill>
                <a:srgbClr val="3946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" name="Google Shape;2012;p45"/>
              <p:cNvSpPr/>
              <p:nvPr/>
            </p:nvSpPr>
            <p:spPr>
              <a:xfrm>
                <a:off x="2414000" y="980300"/>
                <a:ext cx="75250" cy="137950"/>
              </a:xfrm>
              <a:custGeom>
                <a:avLst/>
                <a:gdLst/>
                <a:ahLst/>
                <a:cxnLst/>
                <a:rect l="l" t="t" r="r" b="b"/>
                <a:pathLst>
                  <a:path w="3010" h="5518" extrusionOk="0">
                    <a:moveTo>
                      <a:pt x="956" y="0"/>
                    </a:moveTo>
                    <a:cubicBezTo>
                      <a:pt x="956" y="0"/>
                      <a:pt x="0" y="3715"/>
                      <a:pt x="3010" y="5518"/>
                    </a:cubicBezTo>
                    <a:cubicBezTo>
                      <a:pt x="3010" y="5518"/>
                      <a:pt x="753" y="2179"/>
                      <a:pt x="252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" name="Google Shape;2013;p45"/>
              <p:cNvSpPr/>
              <p:nvPr/>
            </p:nvSpPr>
            <p:spPr>
              <a:xfrm>
                <a:off x="2365000" y="842750"/>
                <a:ext cx="39625" cy="136775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5471" extrusionOk="0">
                    <a:moveTo>
                      <a:pt x="785" y="0"/>
                    </a:moveTo>
                    <a:cubicBezTo>
                      <a:pt x="361" y="0"/>
                      <a:pt x="1" y="361"/>
                      <a:pt x="1" y="800"/>
                    </a:cubicBezTo>
                    <a:lnTo>
                      <a:pt x="1" y="5471"/>
                    </a:lnTo>
                    <a:lnTo>
                      <a:pt x="1584" y="5471"/>
                    </a:lnTo>
                    <a:lnTo>
                      <a:pt x="1584" y="800"/>
                    </a:lnTo>
                    <a:cubicBezTo>
                      <a:pt x="1584" y="361"/>
                      <a:pt x="1224" y="0"/>
                      <a:pt x="7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" name="Google Shape;2014;p45"/>
              <p:cNvSpPr/>
              <p:nvPr/>
            </p:nvSpPr>
            <p:spPr>
              <a:xfrm>
                <a:off x="2365000" y="895650"/>
                <a:ext cx="39625" cy="83875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3355" extrusionOk="0">
                    <a:moveTo>
                      <a:pt x="1" y="1"/>
                    </a:moveTo>
                    <a:lnTo>
                      <a:pt x="1" y="3355"/>
                    </a:lnTo>
                    <a:lnTo>
                      <a:pt x="1584" y="3355"/>
                    </a:lnTo>
                    <a:lnTo>
                      <a:pt x="1584" y="1"/>
                    </a:lnTo>
                    <a:close/>
                  </a:path>
                </a:pathLst>
              </a:custGeom>
              <a:solidFill>
                <a:srgbClr val="3946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" name="Google Shape;2015;p45"/>
              <p:cNvSpPr/>
              <p:nvPr/>
            </p:nvSpPr>
            <p:spPr>
              <a:xfrm>
                <a:off x="2341500" y="979500"/>
                <a:ext cx="74875" cy="137975"/>
              </a:xfrm>
              <a:custGeom>
                <a:avLst/>
                <a:gdLst/>
                <a:ahLst/>
                <a:cxnLst/>
                <a:rect l="l" t="t" r="r" b="b"/>
                <a:pathLst>
                  <a:path w="2995" h="5519" extrusionOk="0">
                    <a:moveTo>
                      <a:pt x="941" y="1"/>
                    </a:moveTo>
                    <a:cubicBezTo>
                      <a:pt x="941" y="1"/>
                      <a:pt x="0" y="3731"/>
                      <a:pt x="2994" y="5518"/>
                    </a:cubicBezTo>
                    <a:cubicBezTo>
                      <a:pt x="2994" y="5518"/>
                      <a:pt x="737" y="2195"/>
                      <a:pt x="252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" name="Google Shape;2016;p45"/>
              <p:cNvSpPr/>
              <p:nvPr/>
            </p:nvSpPr>
            <p:spPr>
              <a:xfrm>
                <a:off x="2285475" y="843150"/>
                <a:ext cx="39200" cy="136775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5471" extrusionOk="0">
                    <a:moveTo>
                      <a:pt x="784" y="0"/>
                    </a:moveTo>
                    <a:cubicBezTo>
                      <a:pt x="345" y="0"/>
                      <a:pt x="0" y="361"/>
                      <a:pt x="0" y="784"/>
                    </a:cubicBezTo>
                    <a:lnTo>
                      <a:pt x="0" y="5470"/>
                    </a:lnTo>
                    <a:lnTo>
                      <a:pt x="1567" y="5470"/>
                    </a:lnTo>
                    <a:lnTo>
                      <a:pt x="1567" y="784"/>
                    </a:lnTo>
                    <a:cubicBezTo>
                      <a:pt x="1567" y="361"/>
                      <a:pt x="1223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" name="Google Shape;2017;p45"/>
              <p:cNvSpPr/>
              <p:nvPr/>
            </p:nvSpPr>
            <p:spPr>
              <a:xfrm>
                <a:off x="2285475" y="896050"/>
                <a:ext cx="39200" cy="83875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3355" extrusionOk="0">
                    <a:moveTo>
                      <a:pt x="0" y="0"/>
                    </a:moveTo>
                    <a:lnTo>
                      <a:pt x="0" y="3354"/>
                    </a:lnTo>
                    <a:lnTo>
                      <a:pt x="1567" y="3354"/>
                    </a:lnTo>
                    <a:lnTo>
                      <a:pt x="1567" y="0"/>
                    </a:lnTo>
                    <a:close/>
                  </a:path>
                </a:pathLst>
              </a:custGeom>
              <a:solidFill>
                <a:srgbClr val="3946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" name="Google Shape;2018;p45"/>
              <p:cNvSpPr/>
              <p:nvPr/>
            </p:nvSpPr>
            <p:spPr>
              <a:xfrm>
                <a:off x="2261950" y="979900"/>
                <a:ext cx="74875" cy="137950"/>
              </a:xfrm>
              <a:custGeom>
                <a:avLst/>
                <a:gdLst/>
                <a:ahLst/>
                <a:cxnLst/>
                <a:rect l="l" t="t" r="r" b="b"/>
                <a:pathLst>
                  <a:path w="2995" h="5518" extrusionOk="0">
                    <a:moveTo>
                      <a:pt x="941" y="0"/>
                    </a:moveTo>
                    <a:cubicBezTo>
                      <a:pt x="941" y="0"/>
                      <a:pt x="1" y="3731"/>
                      <a:pt x="2994" y="5518"/>
                    </a:cubicBezTo>
                    <a:cubicBezTo>
                      <a:pt x="2994" y="5518"/>
                      <a:pt x="737" y="2195"/>
                      <a:pt x="250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" name="Google Shape;2019;p45"/>
              <p:cNvSpPr/>
              <p:nvPr/>
            </p:nvSpPr>
            <p:spPr>
              <a:xfrm>
                <a:off x="2212975" y="842750"/>
                <a:ext cx="39200" cy="136775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5471" extrusionOk="0">
                    <a:moveTo>
                      <a:pt x="784" y="0"/>
                    </a:moveTo>
                    <a:cubicBezTo>
                      <a:pt x="345" y="0"/>
                      <a:pt x="0" y="345"/>
                      <a:pt x="0" y="784"/>
                    </a:cubicBezTo>
                    <a:lnTo>
                      <a:pt x="0" y="5471"/>
                    </a:lnTo>
                    <a:lnTo>
                      <a:pt x="1568" y="5471"/>
                    </a:lnTo>
                    <a:lnTo>
                      <a:pt x="1568" y="784"/>
                    </a:lnTo>
                    <a:cubicBezTo>
                      <a:pt x="1568" y="345"/>
                      <a:pt x="1207" y="0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" name="Google Shape;2020;p45"/>
              <p:cNvSpPr/>
              <p:nvPr/>
            </p:nvSpPr>
            <p:spPr>
              <a:xfrm>
                <a:off x="2212975" y="895650"/>
                <a:ext cx="39200" cy="83875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3355" extrusionOk="0">
                    <a:moveTo>
                      <a:pt x="0" y="1"/>
                    </a:moveTo>
                    <a:lnTo>
                      <a:pt x="0" y="3355"/>
                    </a:lnTo>
                    <a:lnTo>
                      <a:pt x="1568" y="3355"/>
                    </a:lnTo>
                    <a:lnTo>
                      <a:pt x="1568" y="1"/>
                    </a:lnTo>
                    <a:close/>
                  </a:path>
                </a:pathLst>
              </a:custGeom>
              <a:solidFill>
                <a:srgbClr val="3946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" name="Google Shape;2021;p45"/>
              <p:cNvSpPr/>
              <p:nvPr/>
            </p:nvSpPr>
            <p:spPr>
              <a:xfrm>
                <a:off x="2189075" y="979500"/>
                <a:ext cx="75250" cy="137975"/>
              </a:xfrm>
              <a:custGeom>
                <a:avLst/>
                <a:gdLst/>
                <a:ahLst/>
                <a:cxnLst/>
                <a:rect l="l" t="t" r="r" b="b"/>
                <a:pathLst>
                  <a:path w="3010" h="5519" extrusionOk="0">
                    <a:moveTo>
                      <a:pt x="956" y="1"/>
                    </a:moveTo>
                    <a:cubicBezTo>
                      <a:pt x="956" y="1"/>
                      <a:pt x="0" y="3716"/>
                      <a:pt x="3010" y="5518"/>
                    </a:cubicBezTo>
                    <a:cubicBezTo>
                      <a:pt x="3010" y="5518"/>
                      <a:pt x="753" y="2180"/>
                      <a:pt x="252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" name="Google Shape;2022;p45"/>
              <p:cNvSpPr/>
              <p:nvPr/>
            </p:nvSpPr>
            <p:spPr>
              <a:xfrm>
                <a:off x="2146750" y="897600"/>
                <a:ext cx="715550" cy="44700"/>
              </a:xfrm>
              <a:custGeom>
                <a:avLst/>
                <a:gdLst/>
                <a:ahLst/>
                <a:cxnLst/>
                <a:rect l="l" t="t" r="r" b="b"/>
                <a:pathLst>
                  <a:path w="28622" h="1788" extrusionOk="0">
                    <a:moveTo>
                      <a:pt x="862" y="1"/>
                    </a:moveTo>
                    <a:cubicBezTo>
                      <a:pt x="392" y="1"/>
                      <a:pt x="0" y="377"/>
                      <a:pt x="0" y="847"/>
                    </a:cubicBezTo>
                    <a:lnTo>
                      <a:pt x="0" y="926"/>
                    </a:lnTo>
                    <a:cubicBezTo>
                      <a:pt x="0" y="1396"/>
                      <a:pt x="392" y="1788"/>
                      <a:pt x="862" y="1788"/>
                    </a:cubicBezTo>
                    <a:lnTo>
                      <a:pt x="27775" y="1788"/>
                    </a:lnTo>
                    <a:cubicBezTo>
                      <a:pt x="28230" y="1788"/>
                      <a:pt x="28622" y="1396"/>
                      <a:pt x="28622" y="926"/>
                    </a:cubicBezTo>
                    <a:lnTo>
                      <a:pt x="28622" y="847"/>
                    </a:lnTo>
                    <a:cubicBezTo>
                      <a:pt x="28622" y="377"/>
                      <a:pt x="28230" y="1"/>
                      <a:pt x="27775" y="1"/>
                    </a:cubicBezTo>
                    <a:close/>
                  </a:path>
                </a:pathLst>
              </a:custGeom>
              <a:solidFill>
                <a:srgbClr val="F9C3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" name="Google Shape;2023;p45"/>
              <p:cNvSpPr/>
              <p:nvPr/>
            </p:nvSpPr>
            <p:spPr>
              <a:xfrm>
                <a:off x="2150675" y="932875"/>
                <a:ext cx="707325" cy="9425"/>
              </a:xfrm>
              <a:custGeom>
                <a:avLst/>
                <a:gdLst/>
                <a:ahLst/>
                <a:cxnLst/>
                <a:rect l="l" t="t" r="r" b="b"/>
                <a:pathLst>
                  <a:path w="28293" h="377" extrusionOk="0">
                    <a:moveTo>
                      <a:pt x="0" y="1"/>
                    </a:moveTo>
                    <a:cubicBezTo>
                      <a:pt x="157" y="220"/>
                      <a:pt x="408" y="377"/>
                      <a:pt x="705" y="377"/>
                    </a:cubicBezTo>
                    <a:lnTo>
                      <a:pt x="27618" y="377"/>
                    </a:lnTo>
                    <a:cubicBezTo>
                      <a:pt x="27885" y="377"/>
                      <a:pt x="28135" y="236"/>
                      <a:pt x="28292" y="16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" name="Google Shape;2024;p45"/>
              <p:cNvSpPr/>
              <p:nvPr/>
            </p:nvSpPr>
            <p:spPr>
              <a:xfrm>
                <a:off x="2812525" y="886250"/>
                <a:ext cx="87400" cy="102675"/>
              </a:xfrm>
              <a:custGeom>
                <a:avLst/>
                <a:gdLst/>
                <a:ahLst/>
                <a:cxnLst/>
                <a:rect l="l" t="t" r="r" b="b"/>
                <a:pathLst>
                  <a:path w="3496" h="4107" extrusionOk="0">
                    <a:moveTo>
                      <a:pt x="0" y="0"/>
                    </a:moveTo>
                    <a:lnTo>
                      <a:pt x="0" y="4107"/>
                    </a:lnTo>
                    <a:lnTo>
                      <a:pt x="3495" y="4107"/>
                    </a:lnTo>
                    <a:lnTo>
                      <a:pt x="349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" name="Google Shape;2025;p45"/>
              <p:cNvSpPr/>
              <p:nvPr/>
            </p:nvSpPr>
            <p:spPr>
              <a:xfrm>
                <a:off x="2883825" y="886250"/>
                <a:ext cx="16100" cy="102675"/>
              </a:xfrm>
              <a:custGeom>
                <a:avLst/>
                <a:gdLst/>
                <a:ahLst/>
                <a:cxnLst/>
                <a:rect l="l" t="t" r="r" b="b"/>
                <a:pathLst>
                  <a:path w="644" h="4107" extrusionOk="0">
                    <a:moveTo>
                      <a:pt x="1" y="0"/>
                    </a:moveTo>
                    <a:lnTo>
                      <a:pt x="1" y="4107"/>
                    </a:lnTo>
                    <a:lnTo>
                      <a:pt x="643" y="4107"/>
                    </a:lnTo>
                    <a:lnTo>
                      <a:pt x="643" y="0"/>
                    </a:lnTo>
                    <a:close/>
                  </a:path>
                </a:pathLst>
              </a:custGeom>
              <a:solidFill>
                <a:srgbClr val="3946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6" name="Google Shape;2026;p45"/>
              <p:cNvSpPr/>
              <p:nvPr/>
            </p:nvSpPr>
            <p:spPr>
              <a:xfrm>
                <a:off x="2899900" y="843525"/>
                <a:ext cx="47050" cy="187725"/>
              </a:xfrm>
              <a:custGeom>
                <a:avLst/>
                <a:gdLst/>
                <a:ahLst/>
                <a:cxnLst/>
                <a:rect l="l" t="t" r="r" b="b"/>
                <a:pathLst>
                  <a:path w="1882" h="7509" extrusionOk="0">
                    <a:moveTo>
                      <a:pt x="0" y="1"/>
                    </a:moveTo>
                    <a:lnTo>
                      <a:pt x="0" y="7509"/>
                    </a:lnTo>
                    <a:lnTo>
                      <a:pt x="1881" y="6568"/>
                    </a:lnTo>
                    <a:lnTo>
                      <a:pt x="1881" y="98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27" name="Google Shape;2027;p45"/>
            <p:cNvGrpSpPr/>
            <p:nvPr/>
          </p:nvGrpSpPr>
          <p:grpSpPr>
            <a:xfrm>
              <a:off x="5919468" y="3592131"/>
              <a:ext cx="1347688" cy="45273"/>
              <a:chOff x="1940225" y="1078650"/>
              <a:chExt cx="980850" cy="32950"/>
            </a:xfrm>
          </p:grpSpPr>
          <p:sp>
            <p:nvSpPr>
              <p:cNvPr id="2028" name="Google Shape;2028;p45"/>
              <p:cNvSpPr/>
              <p:nvPr/>
            </p:nvSpPr>
            <p:spPr>
              <a:xfrm>
                <a:off x="1940225" y="1078650"/>
                <a:ext cx="138375" cy="32150"/>
              </a:xfrm>
              <a:custGeom>
                <a:avLst/>
                <a:gdLst/>
                <a:ahLst/>
                <a:cxnLst/>
                <a:rect l="l" t="t" r="r" b="b"/>
                <a:pathLst>
                  <a:path w="5535" h="1286" extrusionOk="0">
                    <a:moveTo>
                      <a:pt x="1271" y="0"/>
                    </a:moveTo>
                    <a:cubicBezTo>
                      <a:pt x="565" y="0"/>
                      <a:pt x="1" y="565"/>
                      <a:pt x="1" y="1286"/>
                    </a:cubicBezTo>
                    <a:lnTo>
                      <a:pt x="5534" y="1286"/>
                    </a:lnTo>
                    <a:cubicBezTo>
                      <a:pt x="5534" y="565"/>
                      <a:pt x="4954" y="0"/>
                      <a:pt x="4249" y="0"/>
                    </a:cubicBezTo>
                    <a:close/>
                  </a:path>
                </a:pathLst>
              </a:custGeom>
              <a:solidFill>
                <a:srgbClr val="F9C3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" name="Google Shape;2029;p45"/>
              <p:cNvSpPr/>
              <p:nvPr/>
            </p:nvSpPr>
            <p:spPr>
              <a:xfrm>
                <a:off x="2081300" y="1078650"/>
                <a:ext cx="138750" cy="32150"/>
              </a:xfrm>
              <a:custGeom>
                <a:avLst/>
                <a:gdLst/>
                <a:ahLst/>
                <a:cxnLst/>
                <a:rect l="l" t="t" r="r" b="b"/>
                <a:pathLst>
                  <a:path w="5550" h="1286" extrusionOk="0">
                    <a:moveTo>
                      <a:pt x="1286" y="0"/>
                    </a:moveTo>
                    <a:cubicBezTo>
                      <a:pt x="581" y="0"/>
                      <a:pt x="1" y="565"/>
                      <a:pt x="1" y="1286"/>
                    </a:cubicBezTo>
                    <a:lnTo>
                      <a:pt x="5549" y="1286"/>
                    </a:lnTo>
                    <a:cubicBezTo>
                      <a:pt x="5549" y="565"/>
                      <a:pt x="4969" y="0"/>
                      <a:pt x="4264" y="0"/>
                    </a:cubicBezTo>
                    <a:close/>
                  </a:path>
                </a:pathLst>
              </a:custGeom>
              <a:solidFill>
                <a:srgbClr val="F9C3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" name="Google Shape;2030;p45"/>
              <p:cNvSpPr/>
              <p:nvPr/>
            </p:nvSpPr>
            <p:spPr>
              <a:xfrm>
                <a:off x="2221600" y="1078650"/>
                <a:ext cx="138725" cy="32150"/>
              </a:xfrm>
              <a:custGeom>
                <a:avLst/>
                <a:gdLst/>
                <a:ahLst/>
                <a:cxnLst/>
                <a:rect l="l" t="t" r="r" b="b"/>
                <a:pathLst>
                  <a:path w="5549" h="1286" extrusionOk="0">
                    <a:moveTo>
                      <a:pt x="1285" y="0"/>
                    </a:moveTo>
                    <a:cubicBezTo>
                      <a:pt x="580" y="0"/>
                      <a:pt x="0" y="565"/>
                      <a:pt x="0" y="1286"/>
                    </a:cubicBezTo>
                    <a:lnTo>
                      <a:pt x="5549" y="1286"/>
                    </a:lnTo>
                    <a:cubicBezTo>
                      <a:pt x="5549" y="565"/>
                      <a:pt x="4969" y="0"/>
                      <a:pt x="4264" y="0"/>
                    </a:cubicBezTo>
                    <a:close/>
                  </a:path>
                </a:pathLst>
              </a:custGeom>
              <a:solidFill>
                <a:srgbClr val="F9C3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" name="Google Shape;2031;p45"/>
              <p:cNvSpPr/>
              <p:nvPr/>
            </p:nvSpPr>
            <p:spPr>
              <a:xfrm>
                <a:off x="2363050" y="1078650"/>
                <a:ext cx="138350" cy="32150"/>
              </a:xfrm>
              <a:custGeom>
                <a:avLst/>
                <a:gdLst/>
                <a:ahLst/>
                <a:cxnLst/>
                <a:rect l="l" t="t" r="r" b="b"/>
                <a:pathLst>
                  <a:path w="5534" h="1286" extrusionOk="0">
                    <a:moveTo>
                      <a:pt x="1286" y="0"/>
                    </a:moveTo>
                    <a:cubicBezTo>
                      <a:pt x="565" y="0"/>
                      <a:pt x="1" y="565"/>
                      <a:pt x="1" y="1286"/>
                    </a:cubicBezTo>
                    <a:lnTo>
                      <a:pt x="5534" y="1286"/>
                    </a:lnTo>
                    <a:cubicBezTo>
                      <a:pt x="5534" y="565"/>
                      <a:pt x="4969" y="0"/>
                      <a:pt x="4248" y="0"/>
                    </a:cubicBezTo>
                    <a:close/>
                  </a:path>
                </a:pathLst>
              </a:custGeom>
              <a:solidFill>
                <a:srgbClr val="F9C3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" name="Google Shape;2032;p45"/>
              <p:cNvSpPr/>
              <p:nvPr/>
            </p:nvSpPr>
            <p:spPr>
              <a:xfrm>
                <a:off x="2500975" y="1079425"/>
                <a:ext cx="13875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5550" h="1287" extrusionOk="0">
                    <a:moveTo>
                      <a:pt x="1286" y="1"/>
                    </a:moveTo>
                    <a:cubicBezTo>
                      <a:pt x="581" y="1"/>
                      <a:pt x="1" y="565"/>
                      <a:pt x="1" y="1286"/>
                    </a:cubicBezTo>
                    <a:lnTo>
                      <a:pt x="5550" y="1286"/>
                    </a:lnTo>
                    <a:cubicBezTo>
                      <a:pt x="5550" y="565"/>
                      <a:pt x="4970" y="1"/>
                      <a:pt x="4264" y="1"/>
                    </a:cubicBezTo>
                    <a:close/>
                  </a:path>
                </a:pathLst>
              </a:custGeom>
              <a:solidFill>
                <a:srgbClr val="F9C3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3" name="Google Shape;2033;p45"/>
              <p:cNvSpPr/>
              <p:nvPr/>
            </p:nvSpPr>
            <p:spPr>
              <a:xfrm>
                <a:off x="2642450" y="1079425"/>
                <a:ext cx="13835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5534" h="1287" extrusionOk="0">
                    <a:moveTo>
                      <a:pt x="1286" y="1"/>
                    </a:moveTo>
                    <a:cubicBezTo>
                      <a:pt x="580" y="1"/>
                      <a:pt x="0" y="565"/>
                      <a:pt x="0" y="1286"/>
                    </a:cubicBezTo>
                    <a:lnTo>
                      <a:pt x="5533" y="1286"/>
                    </a:lnTo>
                    <a:cubicBezTo>
                      <a:pt x="5533" y="565"/>
                      <a:pt x="4969" y="1"/>
                      <a:pt x="4248" y="1"/>
                    </a:cubicBezTo>
                    <a:close/>
                  </a:path>
                </a:pathLst>
              </a:custGeom>
              <a:solidFill>
                <a:srgbClr val="F9C3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4" name="Google Shape;2034;p45"/>
              <p:cNvSpPr/>
              <p:nvPr/>
            </p:nvSpPr>
            <p:spPr>
              <a:xfrm>
                <a:off x="2782725" y="1079425"/>
                <a:ext cx="13835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5534" h="1287" extrusionOk="0">
                    <a:moveTo>
                      <a:pt x="1270" y="1"/>
                    </a:moveTo>
                    <a:cubicBezTo>
                      <a:pt x="565" y="1"/>
                      <a:pt x="1" y="565"/>
                      <a:pt x="1" y="1286"/>
                    </a:cubicBezTo>
                    <a:lnTo>
                      <a:pt x="5534" y="1286"/>
                    </a:lnTo>
                    <a:cubicBezTo>
                      <a:pt x="5534" y="565"/>
                      <a:pt x="4954" y="1"/>
                      <a:pt x="4249" y="1"/>
                    </a:cubicBezTo>
                    <a:close/>
                  </a:path>
                </a:pathLst>
              </a:custGeom>
              <a:solidFill>
                <a:srgbClr val="F9C3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35" name="Google Shape;2035;p45"/>
          <p:cNvSpPr/>
          <p:nvPr/>
        </p:nvSpPr>
        <p:spPr>
          <a:xfrm>
            <a:off x="5339100" y="938501"/>
            <a:ext cx="750900" cy="210375"/>
          </a:xfrm>
          <a:custGeom>
            <a:avLst/>
            <a:gdLst/>
            <a:ahLst/>
            <a:cxnLst/>
            <a:rect l="l" t="t" r="r" b="b"/>
            <a:pathLst>
              <a:path w="30039" h="8415" extrusionOk="0">
                <a:moveTo>
                  <a:pt x="12627" y="1"/>
                </a:moveTo>
                <a:cubicBezTo>
                  <a:pt x="12180" y="1"/>
                  <a:pt x="11713" y="44"/>
                  <a:pt x="11218" y="137"/>
                </a:cubicBezTo>
                <a:cubicBezTo>
                  <a:pt x="8519" y="655"/>
                  <a:pt x="6531" y="3511"/>
                  <a:pt x="4471" y="4210"/>
                </a:cubicBezTo>
                <a:cubicBezTo>
                  <a:pt x="2410" y="4908"/>
                  <a:pt x="193" y="6595"/>
                  <a:pt x="0" y="8415"/>
                </a:cubicBezTo>
                <a:lnTo>
                  <a:pt x="30038" y="8415"/>
                </a:lnTo>
                <a:cubicBezTo>
                  <a:pt x="30038" y="8415"/>
                  <a:pt x="27978" y="5824"/>
                  <a:pt x="23893" y="4800"/>
                </a:cubicBezTo>
                <a:cubicBezTo>
                  <a:pt x="20435" y="3932"/>
                  <a:pt x="19977" y="3487"/>
                  <a:pt x="17893" y="2041"/>
                </a:cubicBezTo>
                <a:cubicBezTo>
                  <a:pt x="16181" y="860"/>
                  <a:pt x="14614" y="1"/>
                  <a:pt x="12627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6" name="Google Shape;2036;p45"/>
          <p:cNvSpPr/>
          <p:nvPr/>
        </p:nvSpPr>
        <p:spPr>
          <a:xfrm>
            <a:off x="7673550" y="433750"/>
            <a:ext cx="555175" cy="160150"/>
          </a:xfrm>
          <a:custGeom>
            <a:avLst/>
            <a:gdLst/>
            <a:ahLst/>
            <a:cxnLst/>
            <a:rect l="l" t="t" r="r" b="b"/>
            <a:pathLst>
              <a:path w="22207" h="6406" extrusionOk="0">
                <a:moveTo>
                  <a:pt x="12594" y="1"/>
                </a:moveTo>
                <a:cubicBezTo>
                  <a:pt x="11085" y="1"/>
                  <a:pt x="9890" y="655"/>
                  <a:pt x="8592" y="1550"/>
                </a:cubicBezTo>
                <a:cubicBezTo>
                  <a:pt x="7001" y="2647"/>
                  <a:pt x="6664" y="2996"/>
                  <a:pt x="4025" y="3647"/>
                </a:cubicBezTo>
                <a:cubicBezTo>
                  <a:pt x="917" y="4418"/>
                  <a:pt x="1" y="6406"/>
                  <a:pt x="1" y="6406"/>
                </a:cubicBezTo>
                <a:lnTo>
                  <a:pt x="22207" y="6406"/>
                </a:lnTo>
                <a:cubicBezTo>
                  <a:pt x="22062" y="5020"/>
                  <a:pt x="20376" y="3731"/>
                  <a:pt x="18797" y="3201"/>
                </a:cubicBezTo>
                <a:cubicBezTo>
                  <a:pt x="17231" y="2671"/>
                  <a:pt x="15725" y="490"/>
                  <a:pt x="13664" y="104"/>
                </a:cubicBezTo>
                <a:cubicBezTo>
                  <a:pt x="13289" y="34"/>
                  <a:pt x="12934" y="1"/>
                  <a:pt x="12594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7" name="Google Shape;2037;p45"/>
          <p:cNvSpPr/>
          <p:nvPr/>
        </p:nvSpPr>
        <p:spPr>
          <a:xfrm>
            <a:off x="613125" y="459425"/>
            <a:ext cx="374832" cy="160150"/>
          </a:xfrm>
          <a:custGeom>
            <a:avLst/>
            <a:gdLst/>
            <a:ahLst/>
            <a:cxnLst/>
            <a:rect l="l" t="t" r="r" b="b"/>
            <a:pathLst>
              <a:path w="5760" h="2461" extrusionOk="0">
                <a:moveTo>
                  <a:pt x="971" y="0"/>
                </a:moveTo>
                <a:cubicBezTo>
                  <a:pt x="634" y="0"/>
                  <a:pt x="308" y="41"/>
                  <a:pt x="1" y="147"/>
                </a:cubicBezTo>
                <a:lnTo>
                  <a:pt x="13" y="183"/>
                </a:lnTo>
                <a:cubicBezTo>
                  <a:pt x="170" y="162"/>
                  <a:pt x="332" y="150"/>
                  <a:pt x="493" y="150"/>
                </a:cubicBezTo>
                <a:cubicBezTo>
                  <a:pt x="690" y="150"/>
                  <a:pt x="887" y="168"/>
                  <a:pt x="1073" y="207"/>
                </a:cubicBezTo>
                <a:cubicBezTo>
                  <a:pt x="1422" y="268"/>
                  <a:pt x="1748" y="400"/>
                  <a:pt x="2001" y="617"/>
                </a:cubicBezTo>
                <a:cubicBezTo>
                  <a:pt x="2133" y="725"/>
                  <a:pt x="2230" y="858"/>
                  <a:pt x="2314" y="1003"/>
                </a:cubicBezTo>
                <a:cubicBezTo>
                  <a:pt x="2398" y="1147"/>
                  <a:pt x="2471" y="1292"/>
                  <a:pt x="2531" y="1448"/>
                </a:cubicBezTo>
                <a:cubicBezTo>
                  <a:pt x="2663" y="1750"/>
                  <a:pt x="2748" y="2099"/>
                  <a:pt x="2856" y="2461"/>
                </a:cubicBezTo>
                <a:lnTo>
                  <a:pt x="2904" y="2461"/>
                </a:lnTo>
                <a:cubicBezTo>
                  <a:pt x="3013" y="2099"/>
                  <a:pt x="3097" y="1750"/>
                  <a:pt x="3230" y="1448"/>
                </a:cubicBezTo>
                <a:cubicBezTo>
                  <a:pt x="3302" y="1292"/>
                  <a:pt x="3362" y="1147"/>
                  <a:pt x="3446" y="1003"/>
                </a:cubicBezTo>
                <a:cubicBezTo>
                  <a:pt x="3531" y="858"/>
                  <a:pt x="3627" y="725"/>
                  <a:pt x="3760" y="617"/>
                </a:cubicBezTo>
                <a:cubicBezTo>
                  <a:pt x="4013" y="400"/>
                  <a:pt x="4338" y="268"/>
                  <a:pt x="4688" y="207"/>
                </a:cubicBezTo>
                <a:cubicBezTo>
                  <a:pt x="4873" y="168"/>
                  <a:pt x="5070" y="150"/>
                  <a:pt x="5270" y="150"/>
                </a:cubicBezTo>
                <a:cubicBezTo>
                  <a:pt x="5432" y="150"/>
                  <a:pt x="5597" y="162"/>
                  <a:pt x="5760" y="183"/>
                </a:cubicBezTo>
                <a:lnTo>
                  <a:pt x="5760" y="147"/>
                </a:lnTo>
                <a:cubicBezTo>
                  <a:pt x="5452" y="41"/>
                  <a:pt x="5126" y="0"/>
                  <a:pt x="4797" y="0"/>
                </a:cubicBezTo>
                <a:cubicBezTo>
                  <a:pt x="4753" y="0"/>
                  <a:pt x="4708" y="1"/>
                  <a:pt x="4663" y="3"/>
                </a:cubicBezTo>
                <a:cubicBezTo>
                  <a:pt x="4278" y="39"/>
                  <a:pt x="3892" y="135"/>
                  <a:pt x="3567" y="364"/>
                </a:cubicBezTo>
                <a:cubicBezTo>
                  <a:pt x="3266" y="569"/>
                  <a:pt x="3001" y="870"/>
                  <a:pt x="2880" y="1219"/>
                </a:cubicBezTo>
                <a:cubicBezTo>
                  <a:pt x="2760" y="870"/>
                  <a:pt x="2507" y="569"/>
                  <a:pt x="2205" y="364"/>
                </a:cubicBezTo>
                <a:cubicBezTo>
                  <a:pt x="1868" y="135"/>
                  <a:pt x="1483" y="39"/>
                  <a:pt x="1109" y="3"/>
                </a:cubicBezTo>
                <a:cubicBezTo>
                  <a:pt x="1063" y="1"/>
                  <a:pt x="1017" y="0"/>
                  <a:pt x="97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8" name="Google Shape;2038;p45"/>
          <p:cNvSpPr/>
          <p:nvPr/>
        </p:nvSpPr>
        <p:spPr>
          <a:xfrm>
            <a:off x="6837650" y="267875"/>
            <a:ext cx="231350" cy="98852"/>
          </a:xfrm>
          <a:custGeom>
            <a:avLst/>
            <a:gdLst/>
            <a:ahLst/>
            <a:cxnLst/>
            <a:rect l="l" t="t" r="r" b="b"/>
            <a:pathLst>
              <a:path w="5760" h="2461" extrusionOk="0">
                <a:moveTo>
                  <a:pt x="971" y="0"/>
                </a:moveTo>
                <a:cubicBezTo>
                  <a:pt x="634" y="0"/>
                  <a:pt x="308" y="41"/>
                  <a:pt x="1" y="147"/>
                </a:cubicBezTo>
                <a:lnTo>
                  <a:pt x="13" y="183"/>
                </a:lnTo>
                <a:cubicBezTo>
                  <a:pt x="170" y="162"/>
                  <a:pt x="332" y="150"/>
                  <a:pt x="493" y="150"/>
                </a:cubicBezTo>
                <a:cubicBezTo>
                  <a:pt x="690" y="150"/>
                  <a:pt x="887" y="168"/>
                  <a:pt x="1073" y="207"/>
                </a:cubicBezTo>
                <a:cubicBezTo>
                  <a:pt x="1422" y="268"/>
                  <a:pt x="1748" y="400"/>
                  <a:pt x="2001" y="617"/>
                </a:cubicBezTo>
                <a:cubicBezTo>
                  <a:pt x="2133" y="725"/>
                  <a:pt x="2230" y="858"/>
                  <a:pt x="2314" y="1003"/>
                </a:cubicBezTo>
                <a:cubicBezTo>
                  <a:pt x="2398" y="1147"/>
                  <a:pt x="2471" y="1292"/>
                  <a:pt x="2531" y="1448"/>
                </a:cubicBezTo>
                <a:cubicBezTo>
                  <a:pt x="2663" y="1750"/>
                  <a:pt x="2748" y="2099"/>
                  <a:pt x="2856" y="2461"/>
                </a:cubicBezTo>
                <a:lnTo>
                  <a:pt x="2904" y="2461"/>
                </a:lnTo>
                <a:cubicBezTo>
                  <a:pt x="3013" y="2099"/>
                  <a:pt x="3097" y="1750"/>
                  <a:pt x="3230" y="1448"/>
                </a:cubicBezTo>
                <a:cubicBezTo>
                  <a:pt x="3302" y="1292"/>
                  <a:pt x="3362" y="1147"/>
                  <a:pt x="3446" y="1003"/>
                </a:cubicBezTo>
                <a:cubicBezTo>
                  <a:pt x="3531" y="858"/>
                  <a:pt x="3627" y="725"/>
                  <a:pt x="3760" y="617"/>
                </a:cubicBezTo>
                <a:cubicBezTo>
                  <a:pt x="4013" y="400"/>
                  <a:pt x="4338" y="268"/>
                  <a:pt x="4688" y="207"/>
                </a:cubicBezTo>
                <a:cubicBezTo>
                  <a:pt x="4873" y="168"/>
                  <a:pt x="5070" y="150"/>
                  <a:pt x="5270" y="150"/>
                </a:cubicBezTo>
                <a:cubicBezTo>
                  <a:pt x="5432" y="150"/>
                  <a:pt x="5597" y="162"/>
                  <a:pt x="5760" y="183"/>
                </a:cubicBezTo>
                <a:lnTo>
                  <a:pt x="5760" y="147"/>
                </a:lnTo>
                <a:cubicBezTo>
                  <a:pt x="5452" y="41"/>
                  <a:pt x="5126" y="0"/>
                  <a:pt x="4797" y="0"/>
                </a:cubicBezTo>
                <a:cubicBezTo>
                  <a:pt x="4753" y="0"/>
                  <a:pt x="4708" y="1"/>
                  <a:pt x="4663" y="3"/>
                </a:cubicBezTo>
                <a:cubicBezTo>
                  <a:pt x="4278" y="39"/>
                  <a:pt x="3892" y="135"/>
                  <a:pt x="3567" y="364"/>
                </a:cubicBezTo>
                <a:cubicBezTo>
                  <a:pt x="3266" y="569"/>
                  <a:pt x="3001" y="870"/>
                  <a:pt x="2880" y="1219"/>
                </a:cubicBezTo>
                <a:cubicBezTo>
                  <a:pt x="2760" y="870"/>
                  <a:pt x="2507" y="569"/>
                  <a:pt x="2205" y="364"/>
                </a:cubicBezTo>
                <a:cubicBezTo>
                  <a:pt x="1868" y="135"/>
                  <a:pt x="1483" y="39"/>
                  <a:pt x="1109" y="3"/>
                </a:cubicBezTo>
                <a:cubicBezTo>
                  <a:pt x="1063" y="1"/>
                  <a:pt x="1017" y="0"/>
                  <a:pt x="97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9" name="Google Shape;2039;p45"/>
          <p:cNvSpPr/>
          <p:nvPr/>
        </p:nvSpPr>
        <p:spPr>
          <a:xfrm>
            <a:off x="3045600" y="372450"/>
            <a:ext cx="587272" cy="160147"/>
          </a:xfrm>
          <a:custGeom>
            <a:avLst/>
            <a:gdLst/>
            <a:ahLst/>
            <a:cxnLst/>
            <a:rect l="l" t="t" r="r" b="b"/>
            <a:pathLst>
              <a:path w="20291" h="3954" extrusionOk="0">
                <a:moveTo>
                  <a:pt x="10134" y="0"/>
                </a:moveTo>
                <a:cubicBezTo>
                  <a:pt x="9910" y="0"/>
                  <a:pt x="9677" y="12"/>
                  <a:pt x="9435" y="38"/>
                </a:cubicBezTo>
                <a:cubicBezTo>
                  <a:pt x="7146" y="279"/>
                  <a:pt x="6507" y="2086"/>
                  <a:pt x="4615" y="2496"/>
                </a:cubicBezTo>
                <a:cubicBezTo>
                  <a:pt x="2724" y="2905"/>
                  <a:pt x="1" y="3954"/>
                  <a:pt x="1" y="3954"/>
                </a:cubicBezTo>
                <a:lnTo>
                  <a:pt x="20291" y="3954"/>
                </a:lnTo>
                <a:cubicBezTo>
                  <a:pt x="19002" y="1990"/>
                  <a:pt x="16098" y="2725"/>
                  <a:pt x="14616" y="1749"/>
                </a:cubicBezTo>
                <a:cubicBezTo>
                  <a:pt x="13290" y="865"/>
                  <a:pt x="12032" y="0"/>
                  <a:pt x="1013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8" name="Google Shape;2078;p48"/>
          <p:cNvSpPr txBox="1">
            <a:spLocks noGrp="1"/>
          </p:cNvSpPr>
          <p:nvPr>
            <p:ph type="title"/>
          </p:nvPr>
        </p:nvSpPr>
        <p:spPr>
          <a:xfrm>
            <a:off x="1037125" y="613363"/>
            <a:ext cx="4541100" cy="8612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Whoa!!!</a:t>
            </a:r>
            <a:endParaRPr sz="3600" dirty="0"/>
          </a:p>
        </p:txBody>
      </p:sp>
      <p:sp>
        <p:nvSpPr>
          <p:cNvPr id="2079" name="Google Shape;2079;p48"/>
          <p:cNvSpPr txBox="1">
            <a:spLocks noGrp="1"/>
          </p:cNvSpPr>
          <p:nvPr>
            <p:ph type="body" idx="1"/>
          </p:nvPr>
        </p:nvSpPr>
        <p:spPr>
          <a:xfrm>
            <a:off x="1037125" y="1414475"/>
            <a:ext cx="4541100" cy="12681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As a farmer in the EU, I grapple with unpredictable soil moisture, frost risks, and limited water availability, all affecting my crop health and yields .</a:t>
            </a:r>
          </a:p>
        </p:txBody>
      </p:sp>
      <p:grpSp>
        <p:nvGrpSpPr>
          <p:cNvPr id="2080" name="Google Shape;2080;p48"/>
          <p:cNvGrpSpPr/>
          <p:nvPr/>
        </p:nvGrpSpPr>
        <p:grpSpPr>
          <a:xfrm flipH="1">
            <a:off x="6340515" y="2489441"/>
            <a:ext cx="2889625" cy="1611045"/>
            <a:chOff x="1259825" y="1078625"/>
            <a:chExt cx="1421500" cy="792525"/>
          </a:xfrm>
        </p:grpSpPr>
        <p:sp>
          <p:nvSpPr>
            <p:cNvPr id="2081" name="Google Shape;2081;p48"/>
            <p:cNvSpPr/>
            <p:nvPr/>
          </p:nvSpPr>
          <p:spPr>
            <a:xfrm>
              <a:off x="2213825" y="1078625"/>
              <a:ext cx="369625" cy="256050"/>
            </a:xfrm>
            <a:custGeom>
              <a:avLst/>
              <a:gdLst/>
              <a:ahLst/>
              <a:cxnLst/>
              <a:rect l="l" t="t" r="r" b="b"/>
              <a:pathLst>
                <a:path w="14785" h="10242" extrusionOk="0">
                  <a:moveTo>
                    <a:pt x="2555" y="0"/>
                  </a:moveTo>
                  <a:lnTo>
                    <a:pt x="0" y="2290"/>
                  </a:lnTo>
                  <a:lnTo>
                    <a:pt x="5675" y="2772"/>
                  </a:lnTo>
                  <a:lnTo>
                    <a:pt x="11049" y="10242"/>
                  </a:lnTo>
                  <a:lnTo>
                    <a:pt x="14182" y="10242"/>
                  </a:lnTo>
                  <a:cubicBezTo>
                    <a:pt x="14567" y="10242"/>
                    <a:pt x="14784" y="9808"/>
                    <a:pt x="14543" y="9495"/>
                  </a:cubicBezTo>
                  <a:lnTo>
                    <a:pt x="7989" y="1012"/>
                  </a:lnTo>
                  <a:cubicBezTo>
                    <a:pt x="7736" y="687"/>
                    <a:pt x="7350" y="470"/>
                    <a:pt x="6940" y="434"/>
                  </a:cubicBezTo>
                  <a:lnTo>
                    <a:pt x="25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48"/>
            <p:cNvSpPr/>
            <p:nvPr/>
          </p:nvSpPr>
          <p:spPr>
            <a:xfrm>
              <a:off x="1387575" y="1119275"/>
              <a:ext cx="1143750" cy="718450"/>
            </a:xfrm>
            <a:custGeom>
              <a:avLst/>
              <a:gdLst/>
              <a:ahLst/>
              <a:cxnLst/>
              <a:rect l="l" t="t" r="r" b="b"/>
              <a:pathLst>
                <a:path w="45750" h="28738" extrusionOk="0">
                  <a:moveTo>
                    <a:pt x="33496" y="1"/>
                  </a:moveTo>
                  <a:lnTo>
                    <a:pt x="27869" y="8616"/>
                  </a:lnTo>
                  <a:lnTo>
                    <a:pt x="0" y="8616"/>
                  </a:lnTo>
                  <a:lnTo>
                    <a:pt x="0" y="26641"/>
                  </a:lnTo>
                  <a:lnTo>
                    <a:pt x="27845" y="28737"/>
                  </a:lnTo>
                  <a:lnTo>
                    <a:pt x="45750" y="26942"/>
                  </a:lnTo>
                  <a:lnTo>
                    <a:pt x="45750" y="8616"/>
                  </a:lnTo>
                  <a:lnTo>
                    <a:pt x="40255" y="676"/>
                  </a:lnTo>
                  <a:lnTo>
                    <a:pt x="3349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48"/>
            <p:cNvSpPr/>
            <p:nvPr/>
          </p:nvSpPr>
          <p:spPr>
            <a:xfrm>
              <a:off x="1386975" y="1334650"/>
              <a:ext cx="696750" cy="536500"/>
            </a:xfrm>
            <a:custGeom>
              <a:avLst/>
              <a:gdLst/>
              <a:ahLst/>
              <a:cxnLst/>
              <a:rect l="l" t="t" r="r" b="b"/>
              <a:pathLst>
                <a:path w="27870" h="21460" extrusionOk="0">
                  <a:moveTo>
                    <a:pt x="0" y="1"/>
                  </a:moveTo>
                  <a:lnTo>
                    <a:pt x="0" y="21460"/>
                  </a:lnTo>
                  <a:lnTo>
                    <a:pt x="27869" y="20098"/>
                  </a:lnTo>
                  <a:lnTo>
                    <a:pt x="27869" y="1"/>
                  </a:lnTo>
                  <a:close/>
                </a:path>
              </a:pathLst>
            </a:custGeom>
            <a:solidFill>
              <a:srgbClr val="AA1D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48"/>
            <p:cNvSpPr/>
            <p:nvPr/>
          </p:nvSpPr>
          <p:spPr>
            <a:xfrm>
              <a:off x="2080075" y="1331050"/>
              <a:ext cx="454875" cy="6950"/>
            </a:xfrm>
            <a:custGeom>
              <a:avLst/>
              <a:gdLst/>
              <a:ahLst/>
              <a:cxnLst/>
              <a:rect l="l" t="t" r="r" b="b"/>
              <a:pathLst>
                <a:path w="18195" h="278" extrusionOk="0">
                  <a:moveTo>
                    <a:pt x="145" y="0"/>
                  </a:moveTo>
                  <a:cubicBezTo>
                    <a:pt x="61" y="0"/>
                    <a:pt x="1" y="61"/>
                    <a:pt x="1" y="145"/>
                  </a:cubicBezTo>
                  <a:cubicBezTo>
                    <a:pt x="1" y="217"/>
                    <a:pt x="61" y="277"/>
                    <a:pt x="145" y="277"/>
                  </a:cubicBezTo>
                  <a:lnTo>
                    <a:pt x="18050" y="277"/>
                  </a:lnTo>
                  <a:cubicBezTo>
                    <a:pt x="18122" y="277"/>
                    <a:pt x="18194" y="217"/>
                    <a:pt x="18194" y="145"/>
                  </a:cubicBezTo>
                  <a:cubicBezTo>
                    <a:pt x="18194" y="61"/>
                    <a:pt x="18122" y="0"/>
                    <a:pt x="180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48"/>
            <p:cNvSpPr/>
            <p:nvPr/>
          </p:nvSpPr>
          <p:spPr>
            <a:xfrm>
              <a:off x="2221050" y="1115850"/>
              <a:ext cx="176850" cy="222150"/>
            </a:xfrm>
            <a:custGeom>
              <a:avLst/>
              <a:gdLst/>
              <a:ahLst/>
              <a:cxnLst/>
              <a:rect l="l" t="t" r="r" b="b"/>
              <a:pathLst>
                <a:path w="7074" h="8886" extrusionOk="0">
                  <a:moveTo>
                    <a:pt x="158" y="1"/>
                  </a:moveTo>
                  <a:cubicBezTo>
                    <a:pt x="136" y="1"/>
                    <a:pt x="115" y="6"/>
                    <a:pt x="97" y="17"/>
                  </a:cubicBezTo>
                  <a:cubicBezTo>
                    <a:pt x="25" y="54"/>
                    <a:pt x="0" y="138"/>
                    <a:pt x="25" y="198"/>
                  </a:cubicBezTo>
                  <a:lnTo>
                    <a:pt x="4338" y="8813"/>
                  </a:lnTo>
                  <a:cubicBezTo>
                    <a:pt x="4362" y="8861"/>
                    <a:pt x="4410" y="8885"/>
                    <a:pt x="4471" y="8885"/>
                  </a:cubicBezTo>
                  <a:lnTo>
                    <a:pt x="4483" y="8885"/>
                  </a:lnTo>
                  <a:cubicBezTo>
                    <a:pt x="4531" y="8885"/>
                    <a:pt x="4579" y="8849"/>
                    <a:pt x="4603" y="8789"/>
                  </a:cubicBezTo>
                  <a:lnTo>
                    <a:pt x="7049" y="849"/>
                  </a:lnTo>
                  <a:cubicBezTo>
                    <a:pt x="7073" y="777"/>
                    <a:pt x="7025" y="704"/>
                    <a:pt x="6953" y="680"/>
                  </a:cubicBezTo>
                  <a:cubicBezTo>
                    <a:pt x="6938" y="675"/>
                    <a:pt x="6922" y="673"/>
                    <a:pt x="6907" y="673"/>
                  </a:cubicBezTo>
                  <a:cubicBezTo>
                    <a:pt x="6848" y="673"/>
                    <a:pt x="6793" y="707"/>
                    <a:pt x="6784" y="765"/>
                  </a:cubicBezTo>
                  <a:lnTo>
                    <a:pt x="4434" y="8379"/>
                  </a:lnTo>
                  <a:lnTo>
                    <a:pt x="278" y="78"/>
                  </a:lnTo>
                  <a:cubicBezTo>
                    <a:pt x="253" y="28"/>
                    <a:pt x="205" y="1"/>
                    <a:pt x="1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48"/>
            <p:cNvSpPr/>
            <p:nvPr/>
          </p:nvSpPr>
          <p:spPr>
            <a:xfrm>
              <a:off x="1338175" y="1078625"/>
              <a:ext cx="939525" cy="294925"/>
            </a:xfrm>
            <a:custGeom>
              <a:avLst/>
              <a:gdLst/>
              <a:ahLst/>
              <a:cxnLst/>
              <a:rect l="l" t="t" r="r" b="b"/>
              <a:pathLst>
                <a:path w="37581" h="11797" extrusionOk="0">
                  <a:moveTo>
                    <a:pt x="8820" y="0"/>
                  </a:moveTo>
                  <a:cubicBezTo>
                    <a:pt x="7772" y="0"/>
                    <a:pt x="6784" y="518"/>
                    <a:pt x="6205" y="1398"/>
                  </a:cubicBezTo>
                  <a:lnTo>
                    <a:pt x="277" y="10242"/>
                  </a:lnTo>
                  <a:cubicBezTo>
                    <a:pt x="0" y="10652"/>
                    <a:pt x="289" y="11206"/>
                    <a:pt x="771" y="11206"/>
                  </a:cubicBezTo>
                  <a:lnTo>
                    <a:pt x="29339" y="11796"/>
                  </a:lnTo>
                  <a:cubicBezTo>
                    <a:pt x="29544" y="11796"/>
                    <a:pt x="29749" y="11688"/>
                    <a:pt x="29869" y="11519"/>
                  </a:cubicBezTo>
                  <a:lnTo>
                    <a:pt x="375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48"/>
            <p:cNvSpPr/>
            <p:nvPr/>
          </p:nvSpPr>
          <p:spPr>
            <a:xfrm>
              <a:off x="2224975" y="1450625"/>
              <a:ext cx="228650" cy="372950"/>
            </a:xfrm>
            <a:custGeom>
              <a:avLst/>
              <a:gdLst/>
              <a:ahLst/>
              <a:cxnLst/>
              <a:rect l="l" t="t" r="r" b="b"/>
              <a:pathLst>
                <a:path w="9146" h="14918" extrusionOk="0">
                  <a:moveTo>
                    <a:pt x="9145" y="1"/>
                  </a:moveTo>
                  <a:lnTo>
                    <a:pt x="0" y="302"/>
                  </a:lnTo>
                  <a:lnTo>
                    <a:pt x="0" y="14917"/>
                  </a:lnTo>
                  <a:lnTo>
                    <a:pt x="9145" y="14001"/>
                  </a:lnTo>
                  <a:lnTo>
                    <a:pt x="914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48"/>
            <p:cNvSpPr/>
            <p:nvPr/>
          </p:nvSpPr>
          <p:spPr>
            <a:xfrm>
              <a:off x="2221050" y="1447000"/>
              <a:ext cx="236475" cy="379875"/>
            </a:xfrm>
            <a:custGeom>
              <a:avLst/>
              <a:gdLst/>
              <a:ahLst/>
              <a:cxnLst/>
              <a:rect l="l" t="t" r="r" b="b"/>
              <a:pathLst>
                <a:path w="9459" h="15195" extrusionOk="0">
                  <a:moveTo>
                    <a:pt x="9304" y="0"/>
                  </a:moveTo>
                  <a:cubicBezTo>
                    <a:pt x="9259" y="0"/>
                    <a:pt x="9213" y="27"/>
                    <a:pt x="9182" y="73"/>
                  </a:cubicBezTo>
                  <a:lnTo>
                    <a:pt x="4820" y="7182"/>
                  </a:lnTo>
                  <a:lnTo>
                    <a:pt x="266" y="363"/>
                  </a:lnTo>
                  <a:cubicBezTo>
                    <a:pt x="243" y="324"/>
                    <a:pt x="200" y="301"/>
                    <a:pt x="154" y="301"/>
                  </a:cubicBezTo>
                  <a:cubicBezTo>
                    <a:pt x="127" y="301"/>
                    <a:pt x="99" y="309"/>
                    <a:pt x="73" y="326"/>
                  </a:cubicBezTo>
                  <a:cubicBezTo>
                    <a:pt x="12" y="375"/>
                    <a:pt x="0" y="459"/>
                    <a:pt x="37" y="519"/>
                  </a:cubicBezTo>
                  <a:lnTo>
                    <a:pt x="4663" y="7447"/>
                  </a:lnTo>
                  <a:lnTo>
                    <a:pt x="37" y="14990"/>
                  </a:lnTo>
                  <a:cubicBezTo>
                    <a:pt x="0" y="15050"/>
                    <a:pt x="12" y="15134"/>
                    <a:pt x="85" y="15183"/>
                  </a:cubicBezTo>
                  <a:cubicBezTo>
                    <a:pt x="109" y="15195"/>
                    <a:pt x="133" y="15195"/>
                    <a:pt x="157" y="15195"/>
                  </a:cubicBezTo>
                  <a:cubicBezTo>
                    <a:pt x="205" y="15195"/>
                    <a:pt x="241" y="15170"/>
                    <a:pt x="278" y="15134"/>
                  </a:cubicBezTo>
                  <a:lnTo>
                    <a:pt x="4832" y="7700"/>
                  </a:lnTo>
                  <a:lnTo>
                    <a:pt x="9182" y="14219"/>
                  </a:lnTo>
                  <a:cubicBezTo>
                    <a:pt x="9218" y="14255"/>
                    <a:pt x="9254" y="14279"/>
                    <a:pt x="9302" y="14279"/>
                  </a:cubicBezTo>
                  <a:cubicBezTo>
                    <a:pt x="9326" y="14279"/>
                    <a:pt x="9350" y="14279"/>
                    <a:pt x="9374" y="14255"/>
                  </a:cubicBezTo>
                  <a:cubicBezTo>
                    <a:pt x="9447" y="14219"/>
                    <a:pt x="9459" y="14134"/>
                    <a:pt x="9423" y="14062"/>
                  </a:cubicBezTo>
                  <a:lnTo>
                    <a:pt x="4989" y="7435"/>
                  </a:lnTo>
                  <a:lnTo>
                    <a:pt x="9423" y="218"/>
                  </a:lnTo>
                  <a:cubicBezTo>
                    <a:pt x="9459" y="146"/>
                    <a:pt x="9447" y="61"/>
                    <a:pt x="9374" y="25"/>
                  </a:cubicBezTo>
                  <a:cubicBezTo>
                    <a:pt x="9353" y="8"/>
                    <a:pt x="9329" y="0"/>
                    <a:pt x="9304" y="0"/>
                  </a:cubicBezTo>
                  <a:close/>
                </a:path>
              </a:pathLst>
            </a:custGeom>
            <a:solidFill>
              <a:srgbClr val="511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48"/>
            <p:cNvSpPr/>
            <p:nvPr/>
          </p:nvSpPr>
          <p:spPr>
            <a:xfrm>
              <a:off x="2221350" y="1447025"/>
              <a:ext cx="235875" cy="379850"/>
            </a:xfrm>
            <a:custGeom>
              <a:avLst/>
              <a:gdLst/>
              <a:ahLst/>
              <a:cxnLst/>
              <a:rect l="l" t="t" r="r" b="b"/>
              <a:pathLst>
                <a:path w="9435" h="15194" extrusionOk="0">
                  <a:moveTo>
                    <a:pt x="9290" y="0"/>
                  </a:moveTo>
                  <a:lnTo>
                    <a:pt x="133" y="301"/>
                  </a:lnTo>
                  <a:cubicBezTo>
                    <a:pt x="61" y="301"/>
                    <a:pt x="0" y="362"/>
                    <a:pt x="0" y="446"/>
                  </a:cubicBezTo>
                  <a:lnTo>
                    <a:pt x="0" y="15061"/>
                  </a:lnTo>
                  <a:cubicBezTo>
                    <a:pt x="0" y="15133"/>
                    <a:pt x="61" y="15194"/>
                    <a:pt x="145" y="15194"/>
                  </a:cubicBezTo>
                  <a:cubicBezTo>
                    <a:pt x="217" y="15194"/>
                    <a:pt x="278" y="15133"/>
                    <a:pt x="278" y="15061"/>
                  </a:cubicBezTo>
                  <a:lnTo>
                    <a:pt x="278" y="578"/>
                  </a:lnTo>
                  <a:lnTo>
                    <a:pt x="9146" y="289"/>
                  </a:lnTo>
                  <a:lnTo>
                    <a:pt x="9146" y="14145"/>
                  </a:lnTo>
                  <a:cubicBezTo>
                    <a:pt x="9146" y="14218"/>
                    <a:pt x="9218" y="14278"/>
                    <a:pt x="9290" y="14278"/>
                  </a:cubicBezTo>
                  <a:cubicBezTo>
                    <a:pt x="9362" y="14278"/>
                    <a:pt x="9435" y="14218"/>
                    <a:pt x="9435" y="14145"/>
                  </a:cubicBezTo>
                  <a:lnTo>
                    <a:pt x="9435" y="145"/>
                  </a:lnTo>
                  <a:cubicBezTo>
                    <a:pt x="9435" y="96"/>
                    <a:pt x="9411" y="60"/>
                    <a:pt x="9387" y="36"/>
                  </a:cubicBezTo>
                  <a:cubicBezTo>
                    <a:pt x="9362" y="12"/>
                    <a:pt x="9326" y="0"/>
                    <a:pt x="92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48"/>
            <p:cNvSpPr/>
            <p:nvPr/>
          </p:nvSpPr>
          <p:spPr>
            <a:xfrm>
              <a:off x="2556600" y="1538225"/>
              <a:ext cx="124725" cy="230825"/>
            </a:xfrm>
            <a:custGeom>
              <a:avLst/>
              <a:gdLst/>
              <a:ahLst/>
              <a:cxnLst/>
              <a:rect l="l" t="t" r="r" b="b"/>
              <a:pathLst>
                <a:path w="4989" h="9233" extrusionOk="0">
                  <a:moveTo>
                    <a:pt x="3073" y="1"/>
                  </a:moveTo>
                  <a:cubicBezTo>
                    <a:pt x="2741" y="1"/>
                    <a:pt x="2594" y="1185"/>
                    <a:pt x="2688" y="1750"/>
                  </a:cubicBezTo>
                  <a:cubicBezTo>
                    <a:pt x="2772" y="2208"/>
                    <a:pt x="2941" y="2714"/>
                    <a:pt x="3013" y="2907"/>
                  </a:cubicBezTo>
                  <a:cubicBezTo>
                    <a:pt x="2989" y="3389"/>
                    <a:pt x="2953" y="3834"/>
                    <a:pt x="2893" y="4256"/>
                  </a:cubicBezTo>
                  <a:cubicBezTo>
                    <a:pt x="2739" y="3856"/>
                    <a:pt x="2018" y="1981"/>
                    <a:pt x="1687" y="1981"/>
                  </a:cubicBezTo>
                  <a:cubicBezTo>
                    <a:pt x="1630" y="1981"/>
                    <a:pt x="1584" y="2039"/>
                    <a:pt x="1555" y="2172"/>
                  </a:cubicBezTo>
                  <a:cubicBezTo>
                    <a:pt x="1362" y="3063"/>
                    <a:pt x="2615" y="4413"/>
                    <a:pt x="2832" y="4642"/>
                  </a:cubicBezTo>
                  <a:cubicBezTo>
                    <a:pt x="2700" y="5365"/>
                    <a:pt x="2519" y="5991"/>
                    <a:pt x="2326" y="6521"/>
                  </a:cubicBezTo>
                  <a:cubicBezTo>
                    <a:pt x="2224" y="6151"/>
                    <a:pt x="1665" y="4195"/>
                    <a:pt x="1376" y="4195"/>
                  </a:cubicBezTo>
                  <a:cubicBezTo>
                    <a:pt x="1326" y="4195"/>
                    <a:pt x="1284" y="4254"/>
                    <a:pt x="1254" y="4389"/>
                  </a:cubicBezTo>
                  <a:cubicBezTo>
                    <a:pt x="1049" y="5304"/>
                    <a:pt x="2013" y="6690"/>
                    <a:pt x="2182" y="6931"/>
                  </a:cubicBezTo>
                  <a:cubicBezTo>
                    <a:pt x="2097" y="7124"/>
                    <a:pt x="2013" y="7316"/>
                    <a:pt x="1929" y="7485"/>
                  </a:cubicBezTo>
                  <a:cubicBezTo>
                    <a:pt x="1736" y="7907"/>
                    <a:pt x="1531" y="8244"/>
                    <a:pt x="1362" y="8509"/>
                  </a:cubicBezTo>
                  <a:cubicBezTo>
                    <a:pt x="1290" y="8148"/>
                    <a:pt x="856" y="5900"/>
                    <a:pt x="514" y="5900"/>
                  </a:cubicBezTo>
                  <a:cubicBezTo>
                    <a:pt x="456" y="5900"/>
                    <a:pt x="401" y="5964"/>
                    <a:pt x="350" y="6112"/>
                  </a:cubicBezTo>
                  <a:cubicBezTo>
                    <a:pt x="1" y="7136"/>
                    <a:pt x="929" y="8690"/>
                    <a:pt x="1073" y="8931"/>
                  </a:cubicBezTo>
                  <a:cubicBezTo>
                    <a:pt x="953" y="9088"/>
                    <a:pt x="880" y="9172"/>
                    <a:pt x="880" y="9172"/>
                  </a:cubicBezTo>
                  <a:cubicBezTo>
                    <a:pt x="868" y="9184"/>
                    <a:pt x="868" y="9208"/>
                    <a:pt x="880" y="9220"/>
                  </a:cubicBezTo>
                  <a:cubicBezTo>
                    <a:pt x="892" y="9220"/>
                    <a:pt x="892" y="9232"/>
                    <a:pt x="904" y="9232"/>
                  </a:cubicBezTo>
                  <a:cubicBezTo>
                    <a:pt x="917" y="9232"/>
                    <a:pt x="929" y="9220"/>
                    <a:pt x="929" y="9220"/>
                  </a:cubicBezTo>
                  <a:cubicBezTo>
                    <a:pt x="941" y="9208"/>
                    <a:pt x="1013" y="9124"/>
                    <a:pt x="1145" y="8955"/>
                  </a:cubicBezTo>
                  <a:cubicBezTo>
                    <a:pt x="1471" y="8883"/>
                    <a:pt x="3326" y="8485"/>
                    <a:pt x="3628" y="7726"/>
                  </a:cubicBezTo>
                  <a:cubicBezTo>
                    <a:pt x="3691" y="7562"/>
                    <a:pt x="3640" y="7496"/>
                    <a:pt x="3517" y="7496"/>
                  </a:cubicBezTo>
                  <a:cubicBezTo>
                    <a:pt x="3081" y="7496"/>
                    <a:pt x="1745" y="8324"/>
                    <a:pt x="1435" y="8521"/>
                  </a:cubicBezTo>
                  <a:cubicBezTo>
                    <a:pt x="1676" y="8148"/>
                    <a:pt x="1965" y="7618"/>
                    <a:pt x="2242" y="6955"/>
                  </a:cubicBezTo>
                  <a:cubicBezTo>
                    <a:pt x="2483" y="6871"/>
                    <a:pt x="3881" y="6353"/>
                    <a:pt x="4435" y="5292"/>
                  </a:cubicBezTo>
                  <a:cubicBezTo>
                    <a:pt x="4547" y="5074"/>
                    <a:pt x="4544" y="4986"/>
                    <a:pt x="4464" y="4986"/>
                  </a:cubicBezTo>
                  <a:cubicBezTo>
                    <a:pt x="4152" y="4986"/>
                    <a:pt x="2662" y="6349"/>
                    <a:pt x="2374" y="6618"/>
                  </a:cubicBezTo>
                  <a:cubicBezTo>
                    <a:pt x="2579" y="6051"/>
                    <a:pt x="2760" y="5401"/>
                    <a:pt x="2893" y="4654"/>
                  </a:cubicBezTo>
                  <a:cubicBezTo>
                    <a:pt x="3158" y="4497"/>
                    <a:pt x="4820" y="3449"/>
                    <a:pt x="4965" y="2581"/>
                  </a:cubicBezTo>
                  <a:cubicBezTo>
                    <a:pt x="4988" y="2441"/>
                    <a:pt x="4959" y="2381"/>
                    <a:pt x="4893" y="2381"/>
                  </a:cubicBezTo>
                  <a:cubicBezTo>
                    <a:pt x="4548" y="2381"/>
                    <a:pt x="3205" y="3977"/>
                    <a:pt x="2953" y="4280"/>
                  </a:cubicBezTo>
                  <a:cubicBezTo>
                    <a:pt x="3025" y="3858"/>
                    <a:pt x="3061" y="3413"/>
                    <a:pt x="3085" y="2943"/>
                  </a:cubicBezTo>
                  <a:cubicBezTo>
                    <a:pt x="3182" y="2786"/>
                    <a:pt x="3459" y="2316"/>
                    <a:pt x="3555" y="1654"/>
                  </a:cubicBezTo>
                  <a:cubicBezTo>
                    <a:pt x="3676" y="834"/>
                    <a:pt x="3435" y="51"/>
                    <a:pt x="3097" y="3"/>
                  </a:cubicBezTo>
                  <a:cubicBezTo>
                    <a:pt x="3089" y="1"/>
                    <a:pt x="3081" y="1"/>
                    <a:pt x="30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48"/>
            <p:cNvSpPr/>
            <p:nvPr/>
          </p:nvSpPr>
          <p:spPr>
            <a:xfrm>
              <a:off x="1259825" y="1625875"/>
              <a:ext cx="129275" cy="239550"/>
            </a:xfrm>
            <a:custGeom>
              <a:avLst/>
              <a:gdLst/>
              <a:ahLst/>
              <a:cxnLst/>
              <a:rect l="l" t="t" r="r" b="b"/>
              <a:pathLst>
                <a:path w="5171" h="9582" extrusionOk="0">
                  <a:moveTo>
                    <a:pt x="1978" y="1"/>
                  </a:moveTo>
                  <a:cubicBezTo>
                    <a:pt x="1970" y="1"/>
                    <a:pt x="1962" y="2"/>
                    <a:pt x="1954" y="3"/>
                  </a:cubicBezTo>
                  <a:cubicBezTo>
                    <a:pt x="1604" y="51"/>
                    <a:pt x="1363" y="859"/>
                    <a:pt x="1484" y="1714"/>
                  </a:cubicBezTo>
                  <a:cubicBezTo>
                    <a:pt x="1580" y="2413"/>
                    <a:pt x="1869" y="2895"/>
                    <a:pt x="1978" y="3063"/>
                  </a:cubicBezTo>
                  <a:cubicBezTo>
                    <a:pt x="1990" y="3545"/>
                    <a:pt x="2038" y="4003"/>
                    <a:pt x="2098" y="4437"/>
                  </a:cubicBezTo>
                  <a:cubicBezTo>
                    <a:pt x="1846" y="4134"/>
                    <a:pt x="454" y="2480"/>
                    <a:pt x="99" y="2480"/>
                  </a:cubicBezTo>
                  <a:cubicBezTo>
                    <a:pt x="30" y="2480"/>
                    <a:pt x="0" y="2543"/>
                    <a:pt x="26" y="2690"/>
                  </a:cubicBezTo>
                  <a:cubicBezTo>
                    <a:pt x="170" y="3582"/>
                    <a:pt x="1893" y="4666"/>
                    <a:pt x="2170" y="4835"/>
                  </a:cubicBezTo>
                  <a:cubicBezTo>
                    <a:pt x="2303" y="5606"/>
                    <a:pt x="2496" y="6280"/>
                    <a:pt x="2713" y="6871"/>
                  </a:cubicBezTo>
                  <a:cubicBezTo>
                    <a:pt x="2415" y="6592"/>
                    <a:pt x="862" y="5181"/>
                    <a:pt x="537" y="5181"/>
                  </a:cubicBezTo>
                  <a:cubicBezTo>
                    <a:pt x="454" y="5181"/>
                    <a:pt x="451" y="5272"/>
                    <a:pt x="568" y="5497"/>
                  </a:cubicBezTo>
                  <a:cubicBezTo>
                    <a:pt x="1146" y="6594"/>
                    <a:pt x="2592" y="7136"/>
                    <a:pt x="2845" y="7220"/>
                  </a:cubicBezTo>
                  <a:cubicBezTo>
                    <a:pt x="3134" y="7919"/>
                    <a:pt x="3436" y="8461"/>
                    <a:pt x="3677" y="8859"/>
                  </a:cubicBezTo>
                  <a:cubicBezTo>
                    <a:pt x="3357" y="8652"/>
                    <a:pt x="1971" y="7791"/>
                    <a:pt x="1523" y="7791"/>
                  </a:cubicBezTo>
                  <a:cubicBezTo>
                    <a:pt x="1397" y="7791"/>
                    <a:pt x="1345" y="7859"/>
                    <a:pt x="1411" y="8028"/>
                  </a:cubicBezTo>
                  <a:cubicBezTo>
                    <a:pt x="1713" y="8811"/>
                    <a:pt x="3652" y="9232"/>
                    <a:pt x="3990" y="9293"/>
                  </a:cubicBezTo>
                  <a:cubicBezTo>
                    <a:pt x="4122" y="9473"/>
                    <a:pt x="4207" y="9570"/>
                    <a:pt x="4207" y="9570"/>
                  </a:cubicBezTo>
                  <a:cubicBezTo>
                    <a:pt x="4219" y="9582"/>
                    <a:pt x="4219" y="9582"/>
                    <a:pt x="4231" y="9582"/>
                  </a:cubicBezTo>
                  <a:lnTo>
                    <a:pt x="4255" y="9582"/>
                  </a:lnTo>
                  <a:cubicBezTo>
                    <a:pt x="4267" y="9558"/>
                    <a:pt x="4279" y="9546"/>
                    <a:pt x="4255" y="9522"/>
                  </a:cubicBezTo>
                  <a:cubicBezTo>
                    <a:pt x="4255" y="9522"/>
                    <a:pt x="4183" y="9437"/>
                    <a:pt x="4062" y="9269"/>
                  </a:cubicBezTo>
                  <a:cubicBezTo>
                    <a:pt x="4207" y="9028"/>
                    <a:pt x="5171" y="7413"/>
                    <a:pt x="4809" y="6353"/>
                  </a:cubicBezTo>
                  <a:cubicBezTo>
                    <a:pt x="4757" y="6197"/>
                    <a:pt x="4699" y="6130"/>
                    <a:pt x="4639" y="6130"/>
                  </a:cubicBezTo>
                  <a:cubicBezTo>
                    <a:pt x="4284" y="6130"/>
                    <a:pt x="3833" y="8466"/>
                    <a:pt x="3761" y="8847"/>
                  </a:cubicBezTo>
                  <a:cubicBezTo>
                    <a:pt x="3580" y="8570"/>
                    <a:pt x="3375" y="8208"/>
                    <a:pt x="3158" y="7775"/>
                  </a:cubicBezTo>
                  <a:cubicBezTo>
                    <a:pt x="3086" y="7594"/>
                    <a:pt x="3002" y="7401"/>
                    <a:pt x="2917" y="7196"/>
                  </a:cubicBezTo>
                  <a:cubicBezTo>
                    <a:pt x="3086" y="6955"/>
                    <a:pt x="4086" y="5509"/>
                    <a:pt x="3869" y="4557"/>
                  </a:cubicBezTo>
                  <a:cubicBezTo>
                    <a:pt x="3838" y="4420"/>
                    <a:pt x="3794" y="4360"/>
                    <a:pt x="3742" y="4360"/>
                  </a:cubicBezTo>
                  <a:cubicBezTo>
                    <a:pt x="3440" y="4360"/>
                    <a:pt x="2862" y="6384"/>
                    <a:pt x="2749" y="6774"/>
                  </a:cubicBezTo>
                  <a:cubicBezTo>
                    <a:pt x="2556" y="6220"/>
                    <a:pt x="2375" y="5570"/>
                    <a:pt x="2243" y="4823"/>
                  </a:cubicBezTo>
                  <a:cubicBezTo>
                    <a:pt x="2460" y="4594"/>
                    <a:pt x="3761" y="3184"/>
                    <a:pt x="3556" y="2256"/>
                  </a:cubicBezTo>
                  <a:cubicBezTo>
                    <a:pt x="3527" y="2120"/>
                    <a:pt x="3481" y="2062"/>
                    <a:pt x="3422" y="2062"/>
                  </a:cubicBezTo>
                  <a:cubicBezTo>
                    <a:pt x="3082" y="2062"/>
                    <a:pt x="2324" y="4002"/>
                    <a:pt x="2170" y="4413"/>
                  </a:cubicBezTo>
                  <a:cubicBezTo>
                    <a:pt x="2110" y="3979"/>
                    <a:pt x="2062" y="3521"/>
                    <a:pt x="2050" y="3027"/>
                  </a:cubicBezTo>
                  <a:cubicBezTo>
                    <a:pt x="2122" y="2822"/>
                    <a:pt x="2303" y="2304"/>
                    <a:pt x="2375" y="1822"/>
                  </a:cubicBezTo>
                  <a:cubicBezTo>
                    <a:pt x="2469" y="1234"/>
                    <a:pt x="2322" y="1"/>
                    <a:pt x="1978" y="1"/>
                  </a:cubicBezTo>
                  <a:close/>
                </a:path>
              </a:pathLst>
            </a:custGeom>
            <a:solidFill>
              <a:srgbClr val="C982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2" name="Google Shape;2092;p48"/>
          <p:cNvSpPr/>
          <p:nvPr/>
        </p:nvSpPr>
        <p:spPr>
          <a:xfrm>
            <a:off x="6771150" y="1072200"/>
            <a:ext cx="587272" cy="160147"/>
          </a:xfrm>
          <a:custGeom>
            <a:avLst/>
            <a:gdLst/>
            <a:ahLst/>
            <a:cxnLst/>
            <a:rect l="l" t="t" r="r" b="b"/>
            <a:pathLst>
              <a:path w="20291" h="3954" extrusionOk="0">
                <a:moveTo>
                  <a:pt x="10134" y="0"/>
                </a:moveTo>
                <a:cubicBezTo>
                  <a:pt x="9910" y="0"/>
                  <a:pt x="9677" y="12"/>
                  <a:pt x="9435" y="38"/>
                </a:cubicBezTo>
                <a:cubicBezTo>
                  <a:pt x="7146" y="279"/>
                  <a:pt x="6507" y="2086"/>
                  <a:pt x="4615" y="2496"/>
                </a:cubicBezTo>
                <a:cubicBezTo>
                  <a:pt x="2724" y="2905"/>
                  <a:pt x="1" y="3954"/>
                  <a:pt x="1" y="3954"/>
                </a:cubicBezTo>
                <a:lnTo>
                  <a:pt x="20291" y="3954"/>
                </a:lnTo>
                <a:cubicBezTo>
                  <a:pt x="19002" y="1990"/>
                  <a:pt x="16098" y="2725"/>
                  <a:pt x="14616" y="1749"/>
                </a:cubicBezTo>
                <a:cubicBezTo>
                  <a:pt x="13290" y="865"/>
                  <a:pt x="12032" y="0"/>
                  <a:pt x="1013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3" name="Google Shape;2093;p48"/>
          <p:cNvSpPr/>
          <p:nvPr/>
        </p:nvSpPr>
        <p:spPr>
          <a:xfrm>
            <a:off x="8016475" y="1559125"/>
            <a:ext cx="374832" cy="160150"/>
          </a:xfrm>
          <a:custGeom>
            <a:avLst/>
            <a:gdLst/>
            <a:ahLst/>
            <a:cxnLst/>
            <a:rect l="l" t="t" r="r" b="b"/>
            <a:pathLst>
              <a:path w="5760" h="2461" extrusionOk="0">
                <a:moveTo>
                  <a:pt x="971" y="0"/>
                </a:moveTo>
                <a:cubicBezTo>
                  <a:pt x="634" y="0"/>
                  <a:pt x="308" y="41"/>
                  <a:pt x="1" y="147"/>
                </a:cubicBezTo>
                <a:lnTo>
                  <a:pt x="13" y="183"/>
                </a:lnTo>
                <a:cubicBezTo>
                  <a:pt x="170" y="162"/>
                  <a:pt x="332" y="150"/>
                  <a:pt x="493" y="150"/>
                </a:cubicBezTo>
                <a:cubicBezTo>
                  <a:pt x="690" y="150"/>
                  <a:pt x="887" y="168"/>
                  <a:pt x="1073" y="207"/>
                </a:cubicBezTo>
                <a:cubicBezTo>
                  <a:pt x="1422" y="268"/>
                  <a:pt x="1748" y="400"/>
                  <a:pt x="2001" y="617"/>
                </a:cubicBezTo>
                <a:cubicBezTo>
                  <a:pt x="2133" y="725"/>
                  <a:pt x="2230" y="858"/>
                  <a:pt x="2314" y="1003"/>
                </a:cubicBezTo>
                <a:cubicBezTo>
                  <a:pt x="2398" y="1147"/>
                  <a:pt x="2471" y="1292"/>
                  <a:pt x="2531" y="1448"/>
                </a:cubicBezTo>
                <a:cubicBezTo>
                  <a:pt x="2663" y="1750"/>
                  <a:pt x="2748" y="2099"/>
                  <a:pt x="2856" y="2461"/>
                </a:cubicBezTo>
                <a:lnTo>
                  <a:pt x="2904" y="2461"/>
                </a:lnTo>
                <a:cubicBezTo>
                  <a:pt x="3013" y="2099"/>
                  <a:pt x="3097" y="1750"/>
                  <a:pt x="3230" y="1448"/>
                </a:cubicBezTo>
                <a:cubicBezTo>
                  <a:pt x="3302" y="1292"/>
                  <a:pt x="3362" y="1147"/>
                  <a:pt x="3446" y="1003"/>
                </a:cubicBezTo>
                <a:cubicBezTo>
                  <a:pt x="3531" y="858"/>
                  <a:pt x="3627" y="725"/>
                  <a:pt x="3760" y="617"/>
                </a:cubicBezTo>
                <a:cubicBezTo>
                  <a:pt x="4013" y="400"/>
                  <a:pt x="4338" y="268"/>
                  <a:pt x="4688" y="207"/>
                </a:cubicBezTo>
                <a:cubicBezTo>
                  <a:pt x="4873" y="168"/>
                  <a:pt x="5070" y="150"/>
                  <a:pt x="5270" y="150"/>
                </a:cubicBezTo>
                <a:cubicBezTo>
                  <a:pt x="5432" y="150"/>
                  <a:pt x="5597" y="162"/>
                  <a:pt x="5760" y="183"/>
                </a:cubicBezTo>
                <a:lnTo>
                  <a:pt x="5760" y="147"/>
                </a:lnTo>
                <a:cubicBezTo>
                  <a:pt x="5452" y="41"/>
                  <a:pt x="5126" y="0"/>
                  <a:pt x="4797" y="0"/>
                </a:cubicBezTo>
                <a:cubicBezTo>
                  <a:pt x="4753" y="0"/>
                  <a:pt x="4708" y="1"/>
                  <a:pt x="4663" y="3"/>
                </a:cubicBezTo>
                <a:cubicBezTo>
                  <a:pt x="4278" y="39"/>
                  <a:pt x="3892" y="135"/>
                  <a:pt x="3567" y="364"/>
                </a:cubicBezTo>
                <a:cubicBezTo>
                  <a:pt x="3266" y="569"/>
                  <a:pt x="3001" y="870"/>
                  <a:pt x="2880" y="1219"/>
                </a:cubicBezTo>
                <a:cubicBezTo>
                  <a:pt x="2760" y="870"/>
                  <a:pt x="2507" y="569"/>
                  <a:pt x="2205" y="364"/>
                </a:cubicBezTo>
                <a:cubicBezTo>
                  <a:pt x="1868" y="135"/>
                  <a:pt x="1483" y="39"/>
                  <a:pt x="1109" y="3"/>
                </a:cubicBezTo>
                <a:cubicBezTo>
                  <a:pt x="1063" y="1"/>
                  <a:pt x="1017" y="0"/>
                  <a:pt x="97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4" name="Google Shape;2094;p48"/>
          <p:cNvSpPr/>
          <p:nvPr/>
        </p:nvSpPr>
        <p:spPr>
          <a:xfrm>
            <a:off x="6529550" y="294625"/>
            <a:ext cx="374832" cy="160150"/>
          </a:xfrm>
          <a:custGeom>
            <a:avLst/>
            <a:gdLst/>
            <a:ahLst/>
            <a:cxnLst/>
            <a:rect l="l" t="t" r="r" b="b"/>
            <a:pathLst>
              <a:path w="5760" h="2461" extrusionOk="0">
                <a:moveTo>
                  <a:pt x="971" y="0"/>
                </a:moveTo>
                <a:cubicBezTo>
                  <a:pt x="634" y="0"/>
                  <a:pt x="308" y="41"/>
                  <a:pt x="1" y="147"/>
                </a:cubicBezTo>
                <a:lnTo>
                  <a:pt x="13" y="183"/>
                </a:lnTo>
                <a:cubicBezTo>
                  <a:pt x="170" y="162"/>
                  <a:pt x="332" y="150"/>
                  <a:pt x="493" y="150"/>
                </a:cubicBezTo>
                <a:cubicBezTo>
                  <a:pt x="690" y="150"/>
                  <a:pt x="887" y="168"/>
                  <a:pt x="1073" y="207"/>
                </a:cubicBezTo>
                <a:cubicBezTo>
                  <a:pt x="1422" y="268"/>
                  <a:pt x="1748" y="400"/>
                  <a:pt x="2001" y="617"/>
                </a:cubicBezTo>
                <a:cubicBezTo>
                  <a:pt x="2133" y="725"/>
                  <a:pt x="2230" y="858"/>
                  <a:pt x="2314" y="1003"/>
                </a:cubicBezTo>
                <a:cubicBezTo>
                  <a:pt x="2398" y="1147"/>
                  <a:pt x="2471" y="1292"/>
                  <a:pt x="2531" y="1448"/>
                </a:cubicBezTo>
                <a:cubicBezTo>
                  <a:pt x="2663" y="1750"/>
                  <a:pt x="2748" y="2099"/>
                  <a:pt x="2856" y="2461"/>
                </a:cubicBezTo>
                <a:lnTo>
                  <a:pt x="2904" y="2461"/>
                </a:lnTo>
                <a:cubicBezTo>
                  <a:pt x="3013" y="2099"/>
                  <a:pt x="3097" y="1750"/>
                  <a:pt x="3230" y="1448"/>
                </a:cubicBezTo>
                <a:cubicBezTo>
                  <a:pt x="3302" y="1292"/>
                  <a:pt x="3362" y="1147"/>
                  <a:pt x="3446" y="1003"/>
                </a:cubicBezTo>
                <a:cubicBezTo>
                  <a:pt x="3531" y="858"/>
                  <a:pt x="3627" y="725"/>
                  <a:pt x="3760" y="617"/>
                </a:cubicBezTo>
                <a:cubicBezTo>
                  <a:pt x="4013" y="400"/>
                  <a:pt x="4338" y="268"/>
                  <a:pt x="4688" y="207"/>
                </a:cubicBezTo>
                <a:cubicBezTo>
                  <a:pt x="4873" y="168"/>
                  <a:pt x="5070" y="150"/>
                  <a:pt x="5270" y="150"/>
                </a:cubicBezTo>
                <a:cubicBezTo>
                  <a:pt x="5432" y="150"/>
                  <a:pt x="5597" y="162"/>
                  <a:pt x="5760" y="183"/>
                </a:cubicBezTo>
                <a:lnTo>
                  <a:pt x="5760" y="147"/>
                </a:lnTo>
                <a:cubicBezTo>
                  <a:pt x="5452" y="41"/>
                  <a:pt x="5126" y="0"/>
                  <a:pt x="4797" y="0"/>
                </a:cubicBezTo>
                <a:cubicBezTo>
                  <a:pt x="4753" y="0"/>
                  <a:pt x="4708" y="1"/>
                  <a:pt x="4663" y="3"/>
                </a:cubicBezTo>
                <a:cubicBezTo>
                  <a:pt x="4278" y="39"/>
                  <a:pt x="3892" y="135"/>
                  <a:pt x="3567" y="364"/>
                </a:cubicBezTo>
                <a:cubicBezTo>
                  <a:pt x="3266" y="569"/>
                  <a:pt x="3001" y="870"/>
                  <a:pt x="2880" y="1219"/>
                </a:cubicBezTo>
                <a:cubicBezTo>
                  <a:pt x="2760" y="870"/>
                  <a:pt x="2507" y="569"/>
                  <a:pt x="2205" y="364"/>
                </a:cubicBezTo>
                <a:cubicBezTo>
                  <a:pt x="1868" y="135"/>
                  <a:pt x="1483" y="39"/>
                  <a:pt x="1109" y="3"/>
                </a:cubicBezTo>
                <a:cubicBezTo>
                  <a:pt x="1063" y="1"/>
                  <a:pt x="1017" y="0"/>
                  <a:pt x="97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5" name="Google Shape;2095;p48"/>
          <p:cNvSpPr/>
          <p:nvPr/>
        </p:nvSpPr>
        <p:spPr>
          <a:xfrm>
            <a:off x="401200" y="508176"/>
            <a:ext cx="750900" cy="210375"/>
          </a:xfrm>
          <a:custGeom>
            <a:avLst/>
            <a:gdLst/>
            <a:ahLst/>
            <a:cxnLst/>
            <a:rect l="l" t="t" r="r" b="b"/>
            <a:pathLst>
              <a:path w="30039" h="8415" extrusionOk="0">
                <a:moveTo>
                  <a:pt x="12627" y="1"/>
                </a:moveTo>
                <a:cubicBezTo>
                  <a:pt x="12180" y="1"/>
                  <a:pt x="11713" y="44"/>
                  <a:pt x="11218" y="137"/>
                </a:cubicBezTo>
                <a:cubicBezTo>
                  <a:pt x="8519" y="655"/>
                  <a:pt x="6531" y="3511"/>
                  <a:pt x="4471" y="4210"/>
                </a:cubicBezTo>
                <a:cubicBezTo>
                  <a:pt x="2410" y="4908"/>
                  <a:pt x="193" y="6595"/>
                  <a:pt x="0" y="8415"/>
                </a:cubicBezTo>
                <a:lnTo>
                  <a:pt x="30038" y="8415"/>
                </a:lnTo>
                <a:cubicBezTo>
                  <a:pt x="30038" y="8415"/>
                  <a:pt x="27978" y="5824"/>
                  <a:pt x="23893" y="4800"/>
                </a:cubicBezTo>
                <a:cubicBezTo>
                  <a:pt x="20435" y="3932"/>
                  <a:pt x="19977" y="3487"/>
                  <a:pt x="17893" y="2041"/>
                </a:cubicBezTo>
                <a:cubicBezTo>
                  <a:pt x="16181" y="860"/>
                  <a:pt x="14614" y="1"/>
                  <a:pt x="12627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7" name="Google Shape;2167;p50"/>
          <p:cNvSpPr txBox="1">
            <a:spLocks noGrp="1"/>
          </p:cNvSpPr>
          <p:nvPr>
            <p:ph type="title"/>
          </p:nvPr>
        </p:nvSpPr>
        <p:spPr>
          <a:xfrm>
            <a:off x="4692000" y="811471"/>
            <a:ext cx="3376200" cy="7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2168" name="Google Shape;2168;p50"/>
          <p:cNvSpPr txBox="1">
            <a:spLocks noGrp="1"/>
          </p:cNvSpPr>
          <p:nvPr>
            <p:ph type="subTitle" idx="1"/>
          </p:nvPr>
        </p:nvSpPr>
        <p:spPr>
          <a:xfrm>
            <a:off x="4586276" y="1770566"/>
            <a:ext cx="4267326" cy="29004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"</a:t>
            </a:r>
            <a:r>
              <a:rPr lang="en-US" b="1" dirty="0"/>
              <a:t>FARMIQ</a:t>
            </a:r>
            <a:r>
              <a:rPr lang="en-US" dirty="0"/>
              <a:t> harnesses Earth observation data to precisely predict soil moisture, frost risks, water availability and yield quality, ensuring healthier crops."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2169" name="Google Shape;2169;p50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16035" r="25268"/>
          <a:stretch/>
        </p:blipFill>
        <p:spPr>
          <a:xfrm>
            <a:off x="713225" y="539500"/>
            <a:ext cx="3583500" cy="4069200"/>
          </a:xfrm>
          <a:prstGeom prst="rect">
            <a:avLst/>
          </a:prstGeom>
        </p:spPr>
      </p:pic>
      <p:sp>
        <p:nvSpPr>
          <p:cNvPr id="2170" name="Google Shape;2170;p50"/>
          <p:cNvSpPr/>
          <p:nvPr/>
        </p:nvSpPr>
        <p:spPr>
          <a:xfrm>
            <a:off x="3976625" y="391401"/>
            <a:ext cx="750900" cy="210375"/>
          </a:xfrm>
          <a:custGeom>
            <a:avLst/>
            <a:gdLst/>
            <a:ahLst/>
            <a:cxnLst/>
            <a:rect l="l" t="t" r="r" b="b"/>
            <a:pathLst>
              <a:path w="30039" h="8415" extrusionOk="0">
                <a:moveTo>
                  <a:pt x="12627" y="1"/>
                </a:moveTo>
                <a:cubicBezTo>
                  <a:pt x="12180" y="1"/>
                  <a:pt x="11713" y="44"/>
                  <a:pt x="11218" y="137"/>
                </a:cubicBezTo>
                <a:cubicBezTo>
                  <a:pt x="8519" y="655"/>
                  <a:pt x="6531" y="3511"/>
                  <a:pt x="4471" y="4210"/>
                </a:cubicBezTo>
                <a:cubicBezTo>
                  <a:pt x="2410" y="4908"/>
                  <a:pt x="193" y="6595"/>
                  <a:pt x="0" y="8415"/>
                </a:cubicBezTo>
                <a:lnTo>
                  <a:pt x="30038" y="8415"/>
                </a:lnTo>
                <a:cubicBezTo>
                  <a:pt x="30038" y="8415"/>
                  <a:pt x="27978" y="5824"/>
                  <a:pt x="23893" y="4800"/>
                </a:cubicBezTo>
                <a:cubicBezTo>
                  <a:pt x="20435" y="3932"/>
                  <a:pt x="19977" y="3487"/>
                  <a:pt x="17893" y="2041"/>
                </a:cubicBezTo>
                <a:cubicBezTo>
                  <a:pt x="16181" y="860"/>
                  <a:pt x="14614" y="1"/>
                  <a:pt x="12627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1" name="Google Shape;2171;p50"/>
          <p:cNvSpPr/>
          <p:nvPr/>
        </p:nvSpPr>
        <p:spPr>
          <a:xfrm>
            <a:off x="7462900" y="736250"/>
            <a:ext cx="374825" cy="102211"/>
          </a:xfrm>
          <a:custGeom>
            <a:avLst/>
            <a:gdLst/>
            <a:ahLst/>
            <a:cxnLst/>
            <a:rect l="l" t="t" r="r" b="b"/>
            <a:pathLst>
              <a:path w="20291" h="3954" extrusionOk="0">
                <a:moveTo>
                  <a:pt x="10134" y="0"/>
                </a:moveTo>
                <a:cubicBezTo>
                  <a:pt x="9910" y="0"/>
                  <a:pt x="9677" y="12"/>
                  <a:pt x="9435" y="38"/>
                </a:cubicBezTo>
                <a:cubicBezTo>
                  <a:pt x="7146" y="279"/>
                  <a:pt x="6507" y="2086"/>
                  <a:pt x="4615" y="2496"/>
                </a:cubicBezTo>
                <a:cubicBezTo>
                  <a:pt x="2724" y="2905"/>
                  <a:pt x="1" y="3954"/>
                  <a:pt x="1" y="3954"/>
                </a:cubicBezTo>
                <a:lnTo>
                  <a:pt x="20291" y="3954"/>
                </a:lnTo>
                <a:cubicBezTo>
                  <a:pt x="19002" y="1990"/>
                  <a:pt x="16098" y="2725"/>
                  <a:pt x="14616" y="1749"/>
                </a:cubicBezTo>
                <a:cubicBezTo>
                  <a:pt x="13290" y="865"/>
                  <a:pt x="12032" y="0"/>
                  <a:pt x="1013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2" name="Google Shape;2172;p50"/>
          <p:cNvSpPr/>
          <p:nvPr/>
        </p:nvSpPr>
        <p:spPr>
          <a:xfrm>
            <a:off x="5208625" y="231250"/>
            <a:ext cx="587272" cy="160147"/>
          </a:xfrm>
          <a:custGeom>
            <a:avLst/>
            <a:gdLst/>
            <a:ahLst/>
            <a:cxnLst/>
            <a:rect l="l" t="t" r="r" b="b"/>
            <a:pathLst>
              <a:path w="20291" h="3954" extrusionOk="0">
                <a:moveTo>
                  <a:pt x="10134" y="0"/>
                </a:moveTo>
                <a:cubicBezTo>
                  <a:pt x="9910" y="0"/>
                  <a:pt x="9677" y="12"/>
                  <a:pt x="9435" y="38"/>
                </a:cubicBezTo>
                <a:cubicBezTo>
                  <a:pt x="7146" y="279"/>
                  <a:pt x="6507" y="2086"/>
                  <a:pt x="4615" y="2496"/>
                </a:cubicBezTo>
                <a:cubicBezTo>
                  <a:pt x="2724" y="2905"/>
                  <a:pt x="1" y="3954"/>
                  <a:pt x="1" y="3954"/>
                </a:cubicBezTo>
                <a:lnTo>
                  <a:pt x="20291" y="3954"/>
                </a:lnTo>
                <a:cubicBezTo>
                  <a:pt x="19002" y="1990"/>
                  <a:pt x="16098" y="2725"/>
                  <a:pt x="14616" y="1749"/>
                </a:cubicBezTo>
                <a:cubicBezTo>
                  <a:pt x="13290" y="865"/>
                  <a:pt x="12032" y="0"/>
                  <a:pt x="1013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3" name="Google Shape;2173;p50"/>
          <p:cNvSpPr/>
          <p:nvPr/>
        </p:nvSpPr>
        <p:spPr>
          <a:xfrm>
            <a:off x="8386775" y="678300"/>
            <a:ext cx="374832" cy="160150"/>
          </a:xfrm>
          <a:custGeom>
            <a:avLst/>
            <a:gdLst/>
            <a:ahLst/>
            <a:cxnLst/>
            <a:rect l="l" t="t" r="r" b="b"/>
            <a:pathLst>
              <a:path w="5760" h="2461" extrusionOk="0">
                <a:moveTo>
                  <a:pt x="971" y="0"/>
                </a:moveTo>
                <a:cubicBezTo>
                  <a:pt x="634" y="0"/>
                  <a:pt x="308" y="41"/>
                  <a:pt x="1" y="147"/>
                </a:cubicBezTo>
                <a:lnTo>
                  <a:pt x="13" y="183"/>
                </a:lnTo>
                <a:cubicBezTo>
                  <a:pt x="170" y="162"/>
                  <a:pt x="332" y="150"/>
                  <a:pt x="493" y="150"/>
                </a:cubicBezTo>
                <a:cubicBezTo>
                  <a:pt x="690" y="150"/>
                  <a:pt x="887" y="168"/>
                  <a:pt x="1073" y="207"/>
                </a:cubicBezTo>
                <a:cubicBezTo>
                  <a:pt x="1422" y="268"/>
                  <a:pt x="1748" y="400"/>
                  <a:pt x="2001" y="617"/>
                </a:cubicBezTo>
                <a:cubicBezTo>
                  <a:pt x="2133" y="725"/>
                  <a:pt x="2230" y="858"/>
                  <a:pt x="2314" y="1003"/>
                </a:cubicBezTo>
                <a:cubicBezTo>
                  <a:pt x="2398" y="1147"/>
                  <a:pt x="2471" y="1292"/>
                  <a:pt x="2531" y="1448"/>
                </a:cubicBezTo>
                <a:cubicBezTo>
                  <a:pt x="2663" y="1750"/>
                  <a:pt x="2748" y="2099"/>
                  <a:pt x="2856" y="2461"/>
                </a:cubicBezTo>
                <a:lnTo>
                  <a:pt x="2904" y="2461"/>
                </a:lnTo>
                <a:cubicBezTo>
                  <a:pt x="3013" y="2099"/>
                  <a:pt x="3097" y="1750"/>
                  <a:pt x="3230" y="1448"/>
                </a:cubicBezTo>
                <a:cubicBezTo>
                  <a:pt x="3302" y="1292"/>
                  <a:pt x="3362" y="1147"/>
                  <a:pt x="3446" y="1003"/>
                </a:cubicBezTo>
                <a:cubicBezTo>
                  <a:pt x="3531" y="858"/>
                  <a:pt x="3627" y="725"/>
                  <a:pt x="3760" y="617"/>
                </a:cubicBezTo>
                <a:cubicBezTo>
                  <a:pt x="4013" y="400"/>
                  <a:pt x="4338" y="268"/>
                  <a:pt x="4688" y="207"/>
                </a:cubicBezTo>
                <a:cubicBezTo>
                  <a:pt x="4873" y="168"/>
                  <a:pt x="5070" y="150"/>
                  <a:pt x="5270" y="150"/>
                </a:cubicBezTo>
                <a:cubicBezTo>
                  <a:pt x="5432" y="150"/>
                  <a:pt x="5597" y="162"/>
                  <a:pt x="5760" y="183"/>
                </a:cubicBezTo>
                <a:lnTo>
                  <a:pt x="5760" y="147"/>
                </a:lnTo>
                <a:cubicBezTo>
                  <a:pt x="5452" y="41"/>
                  <a:pt x="5126" y="0"/>
                  <a:pt x="4797" y="0"/>
                </a:cubicBezTo>
                <a:cubicBezTo>
                  <a:pt x="4753" y="0"/>
                  <a:pt x="4708" y="1"/>
                  <a:pt x="4663" y="3"/>
                </a:cubicBezTo>
                <a:cubicBezTo>
                  <a:pt x="4278" y="39"/>
                  <a:pt x="3892" y="135"/>
                  <a:pt x="3567" y="364"/>
                </a:cubicBezTo>
                <a:cubicBezTo>
                  <a:pt x="3266" y="569"/>
                  <a:pt x="3001" y="870"/>
                  <a:pt x="2880" y="1219"/>
                </a:cubicBezTo>
                <a:cubicBezTo>
                  <a:pt x="2760" y="870"/>
                  <a:pt x="2507" y="569"/>
                  <a:pt x="2205" y="364"/>
                </a:cubicBezTo>
                <a:cubicBezTo>
                  <a:pt x="1868" y="135"/>
                  <a:pt x="1483" y="39"/>
                  <a:pt x="1109" y="3"/>
                </a:cubicBezTo>
                <a:cubicBezTo>
                  <a:pt x="1063" y="1"/>
                  <a:pt x="1017" y="0"/>
                  <a:pt x="97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8" name="Google Shape;2178;p51"/>
          <p:cNvSpPr txBox="1">
            <a:spLocks noGrp="1"/>
          </p:cNvSpPr>
          <p:nvPr>
            <p:ph type="title"/>
          </p:nvPr>
        </p:nvSpPr>
        <p:spPr>
          <a:xfrm>
            <a:off x="713225" y="551724"/>
            <a:ext cx="7717500" cy="93572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can we bring these insight to farmer communities in a timely manner?</a:t>
            </a:r>
            <a:endParaRPr dirty="0"/>
          </a:p>
        </p:txBody>
      </p:sp>
      <p:sp>
        <p:nvSpPr>
          <p:cNvPr id="2179" name="Google Shape;2179;p51"/>
          <p:cNvSpPr txBox="1">
            <a:spLocks noGrp="1"/>
          </p:cNvSpPr>
          <p:nvPr>
            <p:ph type="body" idx="1"/>
          </p:nvPr>
        </p:nvSpPr>
        <p:spPr>
          <a:xfrm>
            <a:off x="713225" y="1559099"/>
            <a:ext cx="5220925" cy="2897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-IE" sz="1300" b="1" dirty="0"/>
              <a:t>Data Collection</a:t>
            </a:r>
            <a:r>
              <a:rPr lang="en-IE" sz="1300" dirty="0"/>
              <a:t>: Gathered relevant data from NASA satellite (MERRA-2) to support farmers' decision-making.</a:t>
            </a:r>
          </a:p>
          <a:p>
            <a:pPr marL="285750" indent="-285750"/>
            <a:endParaRPr lang="en-IE" sz="1300" dirty="0"/>
          </a:p>
          <a:p>
            <a:pPr marL="285750" indent="-285750"/>
            <a:r>
              <a:rPr lang="en-IE" sz="1300" b="1" dirty="0"/>
              <a:t>Predictive Modelling</a:t>
            </a:r>
            <a:r>
              <a:rPr lang="en-IE" sz="1300" dirty="0"/>
              <a:t>: Developed a CNN model to predict, Soil moisture, Frost risks, Water availability, Yield quality.</a:t>
            </a:r>
            <a:br>
              <a:rPr lang="en-IE" sz="1300" dirty="0"/>
            </a:br>
            <a:endParaRPr lang="en-IE" sz="1300" dirty="0"/>
          </a:p>
          <a:p>
            <a:pPr marL="285750" indent="-285750"/>
            <a:r>
              <a:rPr lang="en-IE" sz="1300" b="1" dirty="0"/>
              <a:t>User-Friendly Interface</a:t>
            </a:r>
            <a:r>
              <a:rPr lang="en-IE" sz="1300" dirty="0"/>
              <a:t>: Created an intuitive interface using leaflet to get geolocation for tailored information.</a:t>
            </a:r>
            <a:br>
              <a:rPr lang="en-IE" sz="1300" dirty="0"/>
            </a:br>
            <a:endParaRPr lang="en-IE" sz="1300" dirty="0"/>
          </a:p>
          <a:p>
            <a:pPr marL="285750" indent="-285750"/>
            <a:r>
              <a:rPr lang="en-IE" sz="1300" b="1" dirty="0"/>
              <a:t>Timely Access</a:t>
            </a:r>
            <a:r>
              <a:rPr lang="en-IE" sz="1300" dirty="0"/>
              <a:t>: Delivered real-time insights for immediate decision-making for farmers.</a:t>
            </a:r>
            <a:endParaRPr sz="1300" dirty="0"/>
          </a:p>
        </p:txBody>
      </p:sp>
      <p:sp>
        <p:nvSpPr>
          <p:cNvPr id="2180" name="Google Shape;2180;p51"/>
          <p:cNvSpPr/>
          <p:nvPr/>
        </p:nvSpPr>
        <p:spPr>
          <a:xfrm rot="-1771159">
            <a:off x="7238088" y="5116918"/>
            <a:ext cx="27624" cy="25211"/>
          </a:xfrm>
          <a:custGeom>
            <a:avLst/>
            <a:gdLst/>
            <a:ahLst/>
            <a:cxnLst/>
            <a:rect l="l" t="t" r="r" b="b"/>
            <a:pathLst>
              <a:path w="309" h="282" extrusionOk="0">
                <a:moveTo>
                  <a:pt x="160" y="0"/>
                </a:moveTo>
                <a:cubicBezTo>
                  <a:pt x="148" y="0"/>
                  <a:pt x="136" y="2"/>
                  <a:pt x="124" y="6"/>
                </a:cubicBezTo>
                <a:cubicBezTo>
                  <a:pt x="47" y="21"/>
                  <a:pt x="0" y="98"/>
                  <a:pt x="16" y="175"/>
                </a:cubicBezTo>
                <a:cubicBezTo>
                  <a:pt x="35" y="239"/>
                  <a:pt x="91" y="282"/>
                  <a:pt x="153" y="282"/>
                </a:cubicBezTo>
                <a:cubicBezTo>
                  <a:pt x="166" y="282"/>
                  <a:pt x="179" y="280"/>
                  <a:pt x="193" y="276"/>
                </a:cubicBezTo>
                <a:cubicBezTo>
                  <a:pt x="270" y="252"/>
                  <a:pt x="308" y="175"/>
                  <a:pt x="293" y="106"/>
                </a:cubicBezTo>
                <a:cubicBezTo>
                  <a:pt x="274" y="43"/>
                  <a:pt x="218" y="0"/>
                  <a:pt x="160" y="0"/>
                </a:cubicBezTo>
                <a:close/>
              </a:path>
            </a:pathLst>
          </a:custGeom>
          <a:solidFill>
            <a:srgbClr val="7A4C0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81" name="Google Shape;2181;p51"/>
          <p:cNvGrpSpPr/>
          <p:nvPr/>
        </p:nvGrpSpPr>
        <p:grpSpPr>
          <a:xfrm>
            <a:off x="5258075" y="2085525"/>
            <a:ext cx="3776350" cy="2657950"/>
            <a:chOff x="1913050" y="1484975"/>
            <a:chExt cx="3776350" cy="2657950"/>
          </a:xfrm>
        </p:grpSpPr>
        <p:sp>
          <p:nvSpPr>
            <p:cNvPr id="2182" name="Google Shape;2182;p51"/>
            <p:cNvSpPr/>
            <p:nvPr/>
          </p:nvSpPr>
          <p:spPr>
            <a:xfrm>
              <a:off x="3401150" y="1792625"/>
              <a:ext cx="793275" cy="209300"/>
            </a:xfrm>
            <a:custGeom>
              <a:avLst/>
              <a:gdLst/>
              <a:ahLst/>
              <a:cxnLst/>
              <a:rect l="l" t="t" r="r" b="b"/>
              <a:pathLst>
                <a:path w="31731" h="8372" extrusionOk="0">
                  <a:moveTo>
                    <a:pt x="1" y="1"/>
                  </a:moveTo>
                  <a:lnTo>
                    <a:pt x="1" y="8372"/>
                  </a:lnTo>
                  <a:lnTo>
                    <a:pt x="31730" y="8372"/>
                  </a:lnTo>
                  <a:lnTo>
                    <a:pt x="31730" y="1"/>
                  </a:lnTo>
                  <a:close/>
                </a:path>
              </a:pathLst>
            </a:custGeom>
            <a:solidFill>
              <a:srgbClr val="FFFFFF">
                <a:alpha val="553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51"/>
            <p:cNvSpPr/>
            <p:nvPr/>
          </p:nvSpPr>
          <p:spPr>
            <a:xfrm>
              <a:off x="3342875" y="2135375"/>
              <a:ext cx="910425" cy="83350"/>
            </a:xfrm>
            <a:custGeom>
              <a:avLst/>
              <a:gdLst/>
              <a:ahLst/>
              <a:cxnLst/>
              <a:rect l="l" t="t" r="r" b="b"/>
              <a:pathLst>
                <a:path w="36417" h="3334" extrusionOk="0">
                  <a:moveTo>
                    <a:pt x="1" y="0"/>
                  </a:moveTo>
                  <a:lnTo>
                    <a:pt x="1" y="3333"/>
                  </a:lnTo>
                  <a:lnTo>
                    <a:pt x="36417" y="3333"/>
                  </a:lnTo>
                  <a:lnTo>
                    <a:pt x="36417" y="0"/>
                  </a:lnTo>
                  <a:close/>
                </a:path>
              </a:pathLst>
            </a:custGeom>
            <a:solidFill>
              <a:srgbClr val="FFFFFF">
                <a:alpha val="553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51"/>
            <p:cNvSpPr/>
            <p:nvPr/>
          </p:nvSpPr>
          <p:spPr>
            <a:xfrm>
              <a:off x="3382975" y="3629100"/>
              <a:ext cx="775725" cy="152300"/>
            </a:xfrm>
            <a:custGeom>
              <a:avLst/>
              <a:gdLst/>
              <a:ahLst/>
              <a:cxnLst/>
              <a:rect l="l" t="t" r="r" b="b"/>
              <a:pathLst>
                <a:path w="31029" h="6092" extrusionOk="0">
                  <a:moveTo>
                    <a:pt x="1" y="1"/>
                  </a:moveTo>
                  <a:lnTo>
                    <a:pt x="1354" y="3610"/>
                  </a:lnTo>
                  <a:cubicBezTo>
                    <a:pt x="1931" y="5114"/>
                    <a:pt x="3359" y="6091"/>
                    <a:pt x="4938" y="6091"/>
                  </a:cubicBezTo>
                  <a:lnTo>
                    <a:pt x="26091" y="6091"/>
                  </a:lnTo>
                  <a:cubicBezTo>
                    <a:pt x="27670" y="6091"/>
                    <a:pt x="29099" y="5114"/>
                    <a:pt x="29650" y="3610"/>
                  </a:cubicBezTo>
                  <a:lnTo>
                    <a:pt x="310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51"/>
            <p:cNvSpPr/>
            <p:nvPr/>
          </p:nvSpPr>
          <p:spPr>
            <a:xfrm>
              <a:off x="3414925" y="2913575"/>
              <a:ext cx="85875" cy="416675"/>
            </a:xfrm>
            <a:custGeom>
              <a:avLst/>
              <a:gdLst/>
              <a:ahLst/>
              <a:cxnLst/>
              <a:rect l="l" t="t" r="r" b="b"/>
              <a:pathLst>
                <a:path w="3435" h="16667" extrusionOk="0">
                  <a:moveTo>
                    <a:pt x="1" y="0"/>
                  </a:moveTo>
                  <a:lnTo>
                    <a:pt x="1" y="16667"/>
                  </a:lnTo>
                  <a:lnTo>
                    <a:pt x="1304" y="16667"/>
                  </a:lnTo>
                  <a:cubicBezTo>
                    <a:pt x="2482" y="16667"/>
                    <a:pt x="3435" y="15714"/>
                    <a:pt x="3435" y="14537"/>
                  </a:cubicBezTo>
                  <a:lnTo>
                    <a:pt x="3435" y="2130"/>
                  </a:lnTo>
                  <a:cubicBezTo>
                    <a:pt x="3435" y="953"/>
                    <a:pt x="2482" y="0"/>
                    <a:pt x="1304" y="0"/>
                  </a:cubicBezTo>
                  <a:close/>
                </a:path>
              </a:pathLst>
            </a:custGeom>
            <a:solidFill>
              <a:srgbClr val="5E55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51"/>
            <p:cNvSpPr/>
            <p:nvPr/>
          </p:nvSpPr>
          <p:spPr>
            <a:xfrm>
              <a:off x="2811550" y="2372200"/>
              <a:ext cx="603400" cy="1442400"/>
            </a:xfrm>
            <a:custGeom>
              <a:avLst/>
              <a:gdLst/>
              <a:ahLst/>
              <a:cxnLst/>
              <a:rect l="l" t="t" r="r" b="b"/>
              <a:pathLst>
                <a:path w="24136" h="57696" extrusionOk="0">
                  <a:moveTo>
                    <a:pt x="9574" y="1"/>
                  </a:moveTo>
                  <a:cubicBezTo>
                    <a:pt x="4286" y="1"/>
                    <a:pt x="0" y="4287"/>
                    <a:pt x="0" y="9575"/>
                  </a:cubicBezTo>
                  <a:lnTo>
                    <a:pt x="0" y="48096"/>
                  </a:lnTo>
                  <a:cubicBezTo>
                    <a:pt x="0" y="53410"/>
                    <a:pt x="4286" y="57695"/>
                    <a:pt x="9574" y="57695"/>
                  </a:cubicBezTo>
                  <a:lnTo>
                    <a:pt x="14537" y="57695"/>
                  </a:lnTo>
                  <a:cubicBezTo>
                    <a:pt x="19825" y="57695"/>
                    <a:pt x="24136" y="53410"/>
                    <a:pt x="24136" y="48096"/>
                  </a:cubicBezTo>
                  <a:lnTo>
                    <a:pt x="24136" y="9575"/>
                  </a:lnTo>
                  <a:cubicBezTo>
                    <a:pt x="24136" y="4287"/>
                    <a:pt x="19825" y="1"/>
                    <a:pt x="14537" y="1"/>
                  </a:cubicBezTo>
                  <a:close/>
                </a:path>
              </a:pathLst>
            </a:custGeom>
            <a:solidFill>
              <a:srgbClr val="3112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51"/>
            <p:cNvSpPr/>
            <p:nvPr/>
          </p:nvSpPr>
          <p:spPr>
            <a:xfrm>
              <a:off x="2811550" y="2625350"/>
              <a:ext cx="192375" cy="83325"/>
            </a:xfrm>
            <a:custGeom>
              <a:avLst/>
              <a:gdLst/>
              <a:ahLst/>
              <a:cxnLst/>
              <a:rect l="l" t="t" r="r" b="b"/>
              <a:pathLst>
                <a:path w="7695" h="3333" extrusionOk="0">
                  <a:moveTo>
                    <a:pt x="0" y="0"/>
                  </a:moveTo>
                  <a:lnTo>
                    <a:pt x="0" y="1679"/>
                  </a:lnTo>
                  <a:lnTo>
                    <a:pt x="6692" y="3309"/>
                  </a:lnTo>
                  <a:cubicBezTo>
                    <a:pt x="6758" y="3325"/>
                    <a:pt x="6824" y="3333"/>
                    <a:pt x="6888" y="3333"/>
                  </a:cubicBezTo>
                  <a:cubicBezTo>
                    <a:pt x="7316" y="3333"/>
                    <a:pt x="7695" y="2989"/>
                    <a:pt x="7695" y="2532"/>
                  </a:cubicBezTo>
                  <a:cubicBezTo>
                    <a:pt x="7695" y="2156"/>
                    <a:pt x="7444" y="1830"/>
                    <a:pt x="7068" y="173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4219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51"/>
            <p:cNvSpPr/>
            <p:nvPr/>
          </p:nvSpPr>
          <p:spPr>
            <a:xfrm>
              <a:off x="2811550" y="2913575"/>
              <a:ext cx="192375" cy="96500"/>
            </a:xfrm>
            <a:custGeom>
              <a:avLst/>
              <a:gdLst/>
              <a:ahLst/>
              <a:cxnLst/>
              <a:rect l="l" t="t" r="r" b="b"/>
              <a:pathLst>
                <a:path w="7695" h="3860" extrusionOk="0">
                  <a:moveTo>
                    <a:pt x="0" y="0"/>
                  </a:moveTo>
                  <a:lnTo>
                    <a:pt x="0" y="2231"/>
                  </a:lnTo>
                  <a:lnTo>
                    <a:pt x="6692" y="3860"/>
                  </a:lnTo>
                  <a:cubicBezTo>
                    <a:pt x="7193" y="3434"/>
                    <a:pt x="7695" y="3058"/>
                    <a:pt x="7695" y="2531"/>
                  </a:cubicBezTo>
                  <a:cubicBezTo>
                    <a:pt x="7695" y="2156"/>
                    <a:pt x="7444" y="1805"/>
                    <a:pt x="7068" y="172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4219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51"/>
            <p:cNvSpPr/>
            <p:nvPr/>
          </p:nvSpPr>
          <p:spPr>
            <a:xfrm>
              <a:off x="2811550" y="3215575"/>
              <a:ext cx="192375" cy="83300"/>
            </a:xfrm>
            <a:custGeom>
              <a:avLst/>
              <a:gdLst/>
              <a:ahLst/>
              <a:cxnLst/>
              <a:rect l="l" t="t" r="r" b="b"/>
              <a:pathLst>
                <a:path w="7695" h="3332" extrusionOk="0">
                  <a:moveTo>
                    <a:pt x="0" y="0"/>
                  </a:moveTo>
                  <a:lnTo>
                    <a:pt x="0" y="1680"/>
                  </a:lnTo>
                  <a:lnTo>
                    <a:pt x="6692" y="3309"/>
                  </a:lnTo>
                  <a:cubicBezTo>
                    <a:pt x="6755" y="3324"/>
                    <a:pt x="6818" y="3332"/>
                    <a:pt x="6879" y="3332"/>
                  </a:cubicBezTo>
                  <a:cubicBezTo>
                    <a:pt x="7311" y="3332"/>
                    <a:pt x="7695" y="2967"/>
                    <a:pt x="7695" y="2507"/>
                  </a:cubicBezTo>
                  <a:cubicBezTo>
                    <a:pt x="7695" y="2131"/>
                    <a:pt x="7444" y="1805"/>
                    <a:pt x="7068" y="173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4219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51"/>
            <p:cNvSpPr/>
            <p:nvPr/>
          </p:nvSpPr>
          <p:spPr>
            <a:xfrm>
              <a:off x="2811550" y="3516950"/>
              <a:ext cx="192375" cy="83350"/>
            </a:xfrm>
            <a:custGeom>
              <a:avLst/>
              <a:gdLst/>
              <a:ahLst/>
              <a:cxnLst/>
              <a:rect l="l" t="t" r="r" b="b"/>
              <a:pathLst>
                <a:path w="7695" h="3334" extrusionOk="0">
                  <a:moveTo>
                    <a:pt x="0" y="1"/>
                  </a:moveTo>
                  <a:lnTo>
                    <a:pt x="0" y="1680"/>
                  </a:lnTo>
                  <a:lnTo>
                    <a:pt x="6692" y="3309"/>
                  </a:lnTo>
                  <a:cubicBezTo>
                    <a:pt x="6758" y="3325"/>
                    <a:pt x="6824" y="3333"/>
                    <a:pt x="6888" y="3333"/>
                  </a:cubicBezTo>
                  <a:cubicBezTo>
                    <a:pt x="7316" y="3333"/>
                    <a:pt x="7695" y="2989"/>
                    <a:pt x="7695" y="2532"/>
                  </a:cubicBezTo>
                  <a:cubicBezTo>
                    <a:pt x="7695" y="2156"/>
                    <a:pt x="7444" y="1830"/>
                    <a:pt x="7068" y="173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4219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51"/>
            <p:cNvSpPr/>
            <p:nvPr/>
          </p:nvSpPr>
          <p:spPr>
            <a:xfrm>
              <a:off x="3221950" y="2611550"/>
              <a:ext cx="193000" cy="83350"/>
            </a:xfrm>
            <a:custGeom>
              <a:avLst/>
              <a:gdLst/>
              <a:ahLst/>
              <a:cxnLst/>
              <a:rect l="l" t="t" r="r" b="b"/>
              <a:pathLst>
                <a:path w="7720" h="3334" extrusionOk="0">
                  <a:moveTo>
                    <a:pt x="7720" y="1"/>
                  </a:moveTo>
                  <a:lnTo>
                    <a:pt x="627" y="1730"/>
                  </a:lnTo>
                  <a:cubicBezTo>
                    <a:pt x="251" y="1830"/>
                    <a:pt x="1" y="2156"/>
                    <a:pt x="1" y="2532"/>
                  </a:cubicBezTo>
                  <a:cubicBezTo>
                    <a:pt x="1" y="2990"/>
                    <a:pt x="379" y="3333"/>
                    <a:pt x="807" y="3333"/>
                  </a:cubicBezTo>
                  <a:cubicBezTo>
                    <a:pt x="872" y="3333"/>
                    <a:pt x="937" y="3326"/>
                    <a:pt x="1003" y="3309"/>
                  </a:cubicBezTo>
                  <a:lnTo>
                    <a:pt x="7720" y="1680"/>
                  </a:lnTo>
                  <a:lnTo>
                    <a:pt x="7720" y="1"/>
                  </a:lnTo>
                  <a:close/>
                </a:path>
              </a:pathLst>
            </a:custGeom>
            <a:solidFill>
              <a:srgbClr val="4219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51"/>
            <p:cNvSpPr/>
            <p:nvPr/>
          </p:nvSpPr>
          <p:spPr>
            <a:xfrm>
              <a:off x="3221950" y="2913575"/>
              <a:ext cx="193000" cy="83325"/>
            </a:xfrm>
            <a:custGeom>
              <a:avLst/>
              <a:gdLst/>
              <a:ahLst/>
              <a:cxnLst/>
              <a:rect l="l" t="t" r="r" b="b"/>
              <a:pathLst>
                <a:path w="7720" h="3333" extrusionOk="0">
                  <a:moveTo>
                    <a:pt x="7720" y="0"/>
                  </a:moveTo>
                  <a:lnTo>
                    <a:pt x="627" y="1729"/>
                  </a:lnTo>
                  <a:cubicBezTo>
                    <a:pt x="251" y="1805"/>
                    <a:pt x="1" y="2156"/>
                    <a:pt x="1" y="2531"/>
                  </a:cubicBezTo>
                  <a:cubicBezTo>
                    <a:pt x="1" y="2989"/>
                    <a:pt x="379" y="3333"/>
                    <a:pt x="807" y="3333"/>
                  </a:cubicBezTo>
                  <a:cubicBezTo>
                    <a:pt x="872" y="3333"/>
                    <a:pt x="937" y="3325"/>
                    <a:pt x="1003" y="3308"/>
                  </a:cubicBezTo>
                  <a:lnTo>
                    <a:pt x="7720" y="1679"/>
                  </a:lnTo>
                  <a:lnTo>
                    <a:pt x="7720" y="0"/>
                  </a:lnTo>
                  <a:close/>
                </a:path>
              </a:pathLst>
            </a:custGeom>
            <a:solidFill>
              <a:srgbClr val="4219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51"/>
            <p:cNvSpPr/>
            <p:nvPr/>
          </p:nvSpPr>
          <p:spPr>
            <a:xfrm>
              <a:off x="3221950" y="3215575"/>
              <a:ext cx="193000" cy="83300"/>
            </a:xfrm>
            <a:custGeom>
              <a:avLst/>
              <a:gdLst/>
              <a:ahLst/>
              <a:cxnLst/>
              <a:rect l="l" t="t" r="r" b="b"/>
              <a:pathLst>
                <a:path w="7720" h="3332" extrusionOk="0">
                  <a:moveTo>
                    <a:pt x="7720" y="0"/>
                  </a:moveTo>
                  <a:lnTo>
                    <a:pt x="627" y="1730"/>
                  </a:lnTo>
                  <a:cubicBezTo>
                    <a:pt x="251" y="1805"/>
                    <a:pt x="1" y="2131"/>
                    <a:pt x="1" y="2507"/>
                  </a:cubicBezTo>
                  <a:cubicBezTo>
                    <a:pt x="1" y="2967"/>
                    <a:pt x="384" y="3332"/>
                    <a:pt x="816" y="3332"/>
                  </a:cubicBezTo>
                  <a:cubicBezTo>
                    <a:pt x="878" y="3332"/>
                    <a:pt x="940" y="3324"/>
                    <a:pt x="1003" y="3309"/>
                  </a:cubicBezTo>
                  <a:lnTo>
                    <a:pt x="7720" y="1680"/>
                  </a:lnTo>
                  <a:lnTo>
                    <a:pt x="7720" y="0"/>
                  </a:lnTo>
                  <a:close/>
                </a:path>
              </a:pathLst>
            </a:custGeom>
            <a:solidFill>
              <a:srgbClr val="4219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51"/>
            <p:cNvSpPr/>
            <p:nvPr/>
          </p:nvSpPr>
          <p:spPr>
            <a:xfrm>
              <a:off x="3221950" y="3516950"/>
              <a:ext cx="193000" cy="83350"/>
            </a:xfrm>
            <a:custGeom>
              <a:avLst/>
              <a:gdLst/>
              <a:ahLst/>
              <a:cxnLst/>
              <a:rect l="l" t="t" r="r" b="b"/>
              <a:pathLst>
                <a:path w="7720" h="3334" extrusionOk="0">
                  <a:moveTo>
                    <a:pt x="7720" y="1"/>
                  </a:moveTo>
                  <a:lnTo>
                    <a:pt x="627" y="1730"/>
                  </a:lnTo>
                  <a:cubicBezTo>
                    <a:pt x="251" y="1830"/>
                    <a:pt x="1" y="2156"/>
                    <a:pt x="1" y="2532"/>
                  </a:cubicBezTo>
                  <a:cubicBezTo>
                    <a:pt x="1" y="2989"/>
                    <a:pt x="379" y="3333"/>
                    <a:pt x="807" y="3333"/>
                  </a:cubicBezTo>
                  <a:cubicBezTo>
                    <a:pt x="872" y="3333"/>
                    <a:pt x="937" y="3325"/>
                    <a:pt x="1003" y="3309"/>
                  </a:cubicBezTo>
                  <a:lnTo>
                    <a:pt x="7720" y="1680"/>
                  </a:lnTo>
                  <a:lnTo>
                    <a:pt x="7720" y="1"/>
                  </a:lnTo>
                  <a:close/>
                </a:path>
              </a:pathLst>
            </a:custGeom>
            <a:solidFill>
              <a:srgbClr val="4219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51"/>
            <p:cNvSpPr/>
            <p:nvPr/>
          </p:nvSpPr>
          <p:spPr>
            <a:xfrm>
              <a:off x="4101650" y="2913575"/>
              <a:ext cx="85875" cy="416675"/>
            </a:xfrm>
            <a:custGeom>
              <a:avLst/>
              <a:gdLst/>
              <a:ahLst/>
              <a:cxnLst/>
              <a:rect l="l" t="t" r="r" b="b"/>
              <a:pathLst>
                <a:path w="3435" h="16667" extrusionOk="0">
                  <a:moveTo>
                    <a:pt x="2131" y="0"/>
                  </a:moveTo>
                  <a:cubicBezTo>
                    <a:pt x="953" y="0"/>
                    <a:pt x="1" y="953"/>
                    <a:pt x="1" y="2130"/>
                  </a:cubicBezTo>
                  <a:lnTo>
                    <a:pt x="1" y="14537"/>
                  </a:lnTo>
                  <a:cubicBezTo>
                    <a:pt x="1" y="15714"/>
                    <a:pt x="953" y="16667"/>
                    <a:pt x="2131" y="16667"/>
                  </a:cubicBezTo>
                  <a:lnTo>
                    <a:pt x="3434" y="16667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rgbClr val="5E55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51"/>
            <p:cNvSpPr/>
            <p:nvPr/>
          </p:nvSpPr>
          <p:spPr>
            <a:xfrm>
              <a:off x="4187500" y="2372200"/>
              <a:ext cx="604025" cy="1442400"/>
            </a:xfrm>
            <a:custGeom>
              <a:avLst/>
              <a:gdLst/>
              <a:ahLst/>
              <a:cxnLst/>
              <a:rect l="l" t="t" r="r" b="b"/>
              <a:pathLst>
                <a:path w="24161" h="57696" extrusionOk="0">
                  <a:moveTo>
                    <a:pt x="9599" y="1"/>
                  </a:moveTo>
                  <a:cubicBezTo>
                    <a:pt x="4311" y="1"/>
                    <a:pt x="0" y="4287"/>
                    <a:pt x="0" y="9575"/>
                  </a:cubicBezTo>
                  <a:lnTo>
                    <a:pt x="0" y="48096"/>
                  </a:lnTo>
                  <a:cubicBezTo>
                    <a:pt x="0" y="53410"/>
                    <a:pt x="4311" y="57695"/>
                    <a:pt x="9599" y="57695"/>
                  </a:cubicBezTo>
                  <a:lnTo>
                    <a:pt x="14562" y="57695"/>
                  </a:lnTo>
                  <a:cubicBezTo>
                    <a:pt x="19850" y="57695"/>
                    <a:pt x="24161" y="53410"/>
                    <a:pt x="24161" y="48096"/>
                  </a:cubicBezTo>
                  <a:lnTo>
                    <a:pt x="24161" y="9575"/>
                  </a:lnTo>
                  <a:cubicBezTo>
                    <a:pt x="24161" y="4287"/>
                    <a:pt x="19850" y="1"/>
                    <a:pt x="14562" y="1"/>
                  </a:cubicBezTo>
                  <a:close/>
                </a:path>
              </a:pathLst>
            </a:custGeom>
            <a:solidFill>
              <a:srgbClr val="3112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51"/>
            <p:cNvSpPr/>
            <p:nvPr/>
          </p:nvSpPr>
          <p:spPr>
            <a:xfrm>
              <a:off x="4598525" y="2625350"/>
              <a:ext cx="193000" cy="83325"/>
            </a:xfrm>
            <a:custGeom>
              <a:avLst/>
              <a:gdLst/>
              <a:ahLst/>
              <a:cxnLst/>
              <a:rect l="l" t="t" r="r" b="b"/>
              <a:pathLst>
                <a:path w="7720" h="3333" extrusionOk="0">
                  <a:moveTo>
                    <a:pt x="7720" y="0"/>
                  </a:moveTo>
                  <a:lnTo>
                    <a:pt x="627" y="1730"/>
                  </a:lnTo>
                  <a:cubicBezTo>
                    <a:pt x="251" y="1830"/>
                    <a:pt x="1" y="2156"/>
                    <a:pt x="1" y="2532"/>
                  </a:cubicBezTo>
                  <a:cubicBezTo>
                    <a:pt x="1" y="2989"/>
                    <a:pt x="379" y="3333"/>
                    <a:pt x="807" y="3333"/>
                  </a:cubicBezTo>
                  <a:cubicBezTo>
                    <a:pt x="872" y="3333"/>
                    <a:pt x="937" y="3325"/>
                    <a:pt x="1003" y="3309"/>
                  </a:cubicBezTo>
                  <a:lnTo>
                    <a:pt x="7720" y="1679"/>
                  </a:lnTo>
                  <a:lnTo>
                    <a:pt x="7720" y="0"/>
                  </a:lnTo>
                  <a:close/>
                </a:path>
              </a:pathLst>
            </a:custGeom>
            <a:solidFill>
              <a:srgbClr val="4219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51"/>
            <p:cNvSpPr/>
            <p:nvPr/>
          </p:nvSpPr>
          <p:spPr>
            <a:xfrm>
              <a:off x="4598525" y="2913575"/>
              <a:ext cx="193000" cy="96500"/>
            </a:xfrm>
            <a:custGeom>
              <a:avLst/>
              <a:gdLst/>
              <a:ahLst/>
              <a:cxnLst/>
              <a:rect l="l" t="t" r="r" b="b"/>
              <a:pathLst>
                <a:path w="7720" h="3860" extrusionOk="0">
                  <a:moveTo>
                    <a:pt x="7720" y="0"/>
                  </a:moveTo>
                  <a:lnTo>
                    <a:pt x="627" y="1729"/>
                  </a:lnTo>
                  <a:cubicBezTo>
                    <a:pt x="251" y="1805"/>
                    <a:pt x="1" y="2156"/>
                    <a:pt x="1" y="2531"/>
                  </a:cubicBezTo>
                  <a:cubicBezTo>
                    <a:pt x="1" y="3058"/>
                    <a:pt x="502" y="3434"/>
                    <a:pt x="1003" y="3860"/>
                  </a:cubicBezTo>
                  <a:lnTo>
                    <a:pt x="7720" y="2231"/>
                  </a:lnTo>
                  <a:lnTo>
                    <a:pt x="7720" y="0"/>
                  </a:lnTo>
                  <a:close/>
                </a:path>
              </a:pathLst>
            </a:custGeom>
            <a:solidFill>
              <a:srgbClr val="4219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51"/>
            <p:cNvSpPr/>
            <p:nvPr/>
          </p:nvSpPr>
          <p:spPr>
            <a:xfrm>
              <a:off x="4598525" y="3215575"/>
              <a:ext cx="193000" cy="83300"/>
            </a:xfrm>
            <a:custGeom>
              <a:avLst/>
              <a:gdLst/>
              <a:ahLst/>
              <a:cxnLst/>
              <a:rect l="l" t="t" r="r" b="b"/>
              <a:pathLst>
                <a:path w="7720" h="3332" extrusionOk="0">
                  <a:moveTo>
                    <a:pt x="7720" y="0"/>
                  </a:moveTo>
                  <a:lnTo>
                    <a:pt x="627" y="1730"/>
                  </a:lnTo>
                  <a:cubicBezTo>
                    <a:pt x="251" y="1805"/>
                    <a:pt x="1" y="2131"/>
                    <a:pt x="1" y="2507"/>
                  </a:cubicBezTo>
                  <a:cubicBezTo>
                    <a:pt x="1" y="2967"/>
                    <a:pt x="384" y="3332"/>
                    <a:pt x="816" y="3332"/>
                  </a:cubicBezTo>
                  <a:cubicBezTo>
                    <a:pt x="878" y="3332"/>
                    <a:pt x="940" y="3324"/>
                    <a:pt x="1003" y="3309"/>
                  </a:cubicBezTo>
                  <a:lnTo>
                    <a:pt x="7720" y="1680"/>
                  </a:lnTo>
                  <a:lnTo>
                    <a:pt x="7720" y="0"/>
                  </a:lnTo>
                  <a:close/>
                </a:path>
              </a:pathLst>
            </a:custGeom>
            <a:solidFill>
              <a:srgbClr val="4219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51"/>
            <p:cNvSpPr/>
            <p:nvPr/>
          </p:nvSpPr>
          <p:spPr>
            <a:xfrm>
              <a:off x="4598525" y="3516950"/>
              <a:ext cx="193000" cy="83350"/>
            </a:xfrm>
            <a:custGeom>
              <a:avLst/>
              <a:gdLst/>
              <a:ahLst/>
              <a:cxnLst/>
              <a:rect l="l" t="t" r="r" b="b"/>
              <a:pathLst>
                <a:path w="7720" h="3334" extrusionOk="0">
                  <a:moveTo>
                    <a:pt x="7720" y="1"/>
                  </a:moveTo>
                  <a:lnTo>
                    <a:pt x="627" y="1730"/>
                  </a:lnTo>
                  <a:cubicBezTo>
                    <a:pt x="251" y="1830"/>
                    <a:pt x="1" y="2156"/>
                    <a:pt x="1" y="2532"/>
                  </a:cubicBezTo>
                  <a:cubicBezTo>
                    <a:pt x="1" y="2989"/>
                    <a:pt x="379" y="3333"/>
                    <a:pt x="807" y="3333"/>
                  </a:cubicBezTo>
                  <a:cubicBezTo>
                    <a:pt x="872" y="3333"/>
                    <a:pt x="937" y="3325"/>
                    <a:pt x="1003" y="3309"/>
                  </a:cubicBezTo>
                  <a:lnTo>
                    <a:pt x="7720" y="1680"/>
                  </a:lnTo>
                  <a:lnTo>
                    <a:pt x="7720" y="1"/>
                  </a:lnTo>
                  <a:close/>
                </a:path>
              </a:pathLst>
            </a:custGeom>
            <a:solidFill>
              <a:srgbClr val="4219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51"/>
            <p:cNvSpPr/>
            <p:nvPr/>
          </p:nvSpPr>
          <p:spPr>
            <a:xfrm>
              <a:off x="4187500" y="2611550"/>
              <a:ext cx="193000" cy="83350"/>
            </a:xfrm>
            <a:custGeom>
              <a:avLst/>
              <a:gdLst/>
              <a:ahLst/>
              <a:cxnLst/>
              <a:rect l="l" t="t" r="r" b="b"/>
              <a:pathLst>
                <a:path w="7720" h="3334" extrusionOk="0">
                  <a:moveTo>
                    <a:pt x="0" y="1"/>
                  </a:moveTo>
                  <a:lnTo>
                    <a:pt x="0" y="1680"/>
                  </a:lnTo>
                  <a:lnTo>
                    <a:pt x="6717" y="3309"/>
                  </a:lnTo>
                  <a:cubicBezTo>
                    <a:pt x="6783" y="3326"/>
                    <a:pt x="6849" y="3333"/>
                    <a:pt x="6913" y="3333"/>
                  </a:cubicBezTo>
                  <a:cubicBezTo>
                    <a:pt x="7341" y="3333"/>
                    <a:pt x="7720" y="2990"/>
                    <a:pt x="7720" y="2532"/>
                  </a:cubicBezTo>
                  <a:cubicBezTo>
                    <a:pt x="7720" y="2156"/>
                    <a:pt x="7469" y="1830"/>
                    <a:pt x="7093" y="173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4219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51"/>
            <p:cNvSpPr/>
            <p:nvPr/>
          </p:nvSpPr>
          <p:spPr>
            <a:xfrm>
              <a:off x="4187500" y="2913575"/>
              <a:ext cx="193000" cy="83325"/>
            </a:xfrm>
            <a:custGeom>
              <a:avLst/>
              <a:gdLst/>
              <a:ahLst/>
              <a:cxnLst/>
              <a:rect l="l" t="t" r="r" b="b"/>
              <a:pathLst>
                <a:path w="7720" h="3333" extrusionOk="0">
                  <a:moveTo>
                    <a:pt x="0" y="0"/>
                  </a:moveTo>
                  <a:lnTo>
                    <a:pt x="0" y="1679"/>
                  </a:lnTo>
                  <a:lnTo>
                    <a:pt x="6717" y="3308"/>
                  </a:lnTo>
                  <a:cubicBezTo>
                    <a:pt x="6783" y="3325"/>
                    <a:pt x="6849" y="3333"/>
                    <a:pt x="6913" y="3333"/>
                  </a:cubicBezTo>
                  <a:cubicBezTo>
                    <a:pt x="7341" y="3333"/>
                    <a:pt x="7720" y="2989"/>
                    <a:pt x="7720" y="2531"/>
                  </a:cubicBezTo>
                  <a:cubicBezTo>
                    <a:pt x="7720" y="2156"/>
                    <a:pt x="7469" y="1805"/>
                    <a:pt x="7093" y="172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4219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51"/>
            <p:cNvSpPr/>
            <p:nvPr/>
          </p:nvSpPr>
          <p:spPr>
            <a:xfrm>
              <a:off x="4187500" y="3215575"/>
              <a:ext cx="193000" cy="83300"/>
            </a:xfrm>
            <a:custGeom>
              <a:avLst/>
              <a:gdLst/>
              <a:ahLst/>
              <a:cxnLst/>
              <a:rect l="l" t="t" r="r" b="b"/>
              <a:pathLst>
                <a:path w="7720" h="3332" extrusionOk="0">
                  <a:moveTo>
                    <a:pt x="0" y="0"/>
                  </a:moveTo>
                  <a:lnTo>
                    <a:pt x="0" y="1680"/>
                  </a:lnTo>
                  <a:lnTo>
                    <a:pt x="6717" y="3309"/>
                  </a:lnTo>
                  <a:cubicBezTo>
                    <a:pt x="6780" y="3324"/>
                    <a:pt x="6842" y="3332"/>
                    <a:pt x="6904" y="3332"/>
                  </a:cubicBezTo>
                  <a:cubicBezTo>
                    <a:pt x="7336" y="3332"/>
                    <a:pt x="7720" y="2967"/>
                    <a:pt x="7720" y="2507"/>
                  </a:cubicBezTo>
                  <a:cubicBezTo>
                    <a:pt x="7720" y="2131"/>
                    <a:pt x="7469" y="1805"/>
                    <a:pt x="7093" y="173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4219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51"/>
            <p:cNvSpPr/>
            <p:nvPr/>
          </p:nvSpPr>
          <p:spPr>
            <a:xfrm>
              <a:off x="4187500" y="3516950"/>
              <a:ext cx="193000" cy="83350"/>
            </a:xfrm>
            <a:custGeom>
              <a:avLst/>
              <a:gdLst/>
              <a:ahLst/>
              <a:cxnLst/>
              <a:rect l="l" t="t" r="r" b="b"/>
              <a:pathLst>
                <a:path w="7720" h="3334" extrusionOk="0">
                  <a:moveTo>
                    <a:pt x="0" y="1"/>
                  </a:moveTo>
                  <a:lnTo>
                    <a:pt x="0" y="1680"/>
                  </a:lnTo>
                  <a:lnTo>
                    <a:pt x="6717" y="3309"/>
                  </a:lnTo>
                  <a:cubicBezTo>
                    <a:pt x="6783" y="3325"/>
                    <a:pt x="6849" y="3333"/>
                    <a:pt x="6913" y="3333"/>
                  </a:cubicBezTo>
                  <a:cubicBezTo>
                    <a:pt x="7341" y="3333"/>
                    <a:pt x="7720" y="2989"/>
                    <a:pt x="7720" y="2532"/>
                  </a:cubicBezTo>
                  <a:cubicBezTo>
                    <a:pt x="7720" y="2156"/>
                    <a:pt x="7469" y="1830"/>
                    <a:pt x="7093" y="173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4219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51"/>
            <p:cNvSpPr/>
            <p:nvPr/>
          </p:nvSpPr>
          <p:spPr>
            <a:xfrm>
              <a:off x="3630475" y="2218700"/>
              <a:ext cx="334625" cy="333975"/>
            </a:xfrm>
            <a:custGeom>
              <a:avLst/>
              <a:gdLst/>
              <a:ahLst/>
              <a:cxnLst/>
              <a:rect l="l" t="t" r="r" b="b"/>
              <a:pathLst>
                <a:path w="13385" h="13359" fill="none" extrusionOk="0">
                  <a:moveTo>
                    <a:pt x="13384" y="6692"/>
                  </a:moveTo>
                  <a:cubicBezTo>
                    <a:pt x="13384" y="10376"/>
                    <a:pt x="10377" y="13359"/>
                    <a:pt x="6692" y="13359"/>
                  </a:cubicBezTo>
                  <a:cubicBezTo>
                    <a:pt x="3008" y="13359"/>
                    <a:pt x="1" y="10376"/>
                    <a:pt x="1" y="6692"/>
                  </a:cubicBezTo>
                  <a:cubicBezTo>
                    <a:pt x="1" y="2983"/>
                    <a:pt x="3008" y="0"/>
                    <a:pt x="6692" y="0"/>
                  </a:cubicBezTo>
                  <a:cubicBezTo>
                    <a:pt x="10377" y="0"/>
                    <a:pt x="13384" y="2983"/>
                    <a:pt x="13384" y="6692"/>
                  </a:cubicBezTo>
                  <a:close/>
                </a:path>
              </a:pathLst>
            </a:custGeom>
            <a:solidFill>
              <a:schemeClr val="dk1"/>
            </a:solidFill>
            <a:ln w="31325" cap="flat" cmpd="sng">
              <a:solidFill>
                <a:srgbClr val="31120F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51"/>
            <p:cNvSpPr/>
            <p:nvPr/>
          </p:nvSpPr>
          <p:spPr>
            <a:xfrm>
              <a:off x="2756400" y="2242500"/>
              <a:ext cx="658550" cy="323975"/>
            </a:xfrm>
            <a:custGeom>
              <a:avLst/>
              <a:gdLst/>
              <a:ahLst/>
              <a:cxnLst/>
              <a:rect l="l" t="t" r="r" b="b"/>
              <a:pathLst>
                <a:path w="26342" h="12959" extrusionOk="0">
                  <a:moveTo>
                    <a:pt x="10653" y="1"/>
                  </a:moveTo>
                  <a:cubicBezTo>
                    <a:pt x="4763" y="1"/>
                    <a:pt x="1" y="4763"/>
                    <a:pt x="1" y="10653"/>
                  </a:cubicBezTo>
                  <a:lnTo>
                    <a:pt x="1" y="12958"/>
                  </a:lnTo>
                  <a:lnTo>
                    <a:pt x="26342" y="12958"/>
                  </a:lnTo>
                  <a:lnTo>
                    <a:pt x="26342" y="10653"/>
                  </a:lnTo>
                  <a:cubicBezTo>
                    <a:pt x="26342" y="4763"/>
                    <a:pt x="21580" y="1"/>
                    <a:pt x="15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51"/>
            <p:cNvSpPr/>
            <p:nvPr/>
          </p:nvSpPr>
          <p:spPr>
            <a:xfrm>
              <a:off x="2866675" y="2242500"/>
              <a:ext cx="548275" cy="323975"/>
            </a:xfrm>
            <a:custGeom>
              <a:avLst/>
              <a:gdLst/>
              <a:ahLst/>
              <a:cxnLst/>
              <a:rect l="l" t="t" r="r" b="b"/>
              <a:pathLst>
                <a:path w="21931" h="12959" extrusionOk="0">
                  <a:moveTo>
                    <a:pt x="10653" y="1"/>
                  </a:moveTo>
                  <a:cubicBezTo>
                    <a:pt x="4763" y="1"/>
                    <a:pt x="1" y="4763"/>
                    <a:pt x="1" y="10653"/>
                  </a:cubicBezTo>
                  <a:lnTo>
                    <a:pt x="1" y="12958"/>
                  </a:lnTo>
                  <a:lnTo>
                    <a:pt x="21931" y="12958"/>
                  </a:lnTo>
                  <a:lnTo>
                    <a:pt x="21931" y="10653"/>
                  </a:lnTo>
                  <a:cubicBezTo>
                    <a:pt x="21931" y="4763"/>
                    <a:pt x="17169" y="1"/>
                    <a:pt x="112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51"/>
            <p:cNvSpPr/>
            <p:nvPr/>
          </p:nvSpPr>
          <p:spPr>
            <a:xfrm>
              <a:off x="4187500" y="2242500"/>
              <a:ext cx="658550" cy="323975"/>
            </a:xfrm>
            <a:custGeom>
              <a:avLst/>
              <a:gdLst/>
              <a:ahLst/>
              <a:cxnLst/>
              <a:rect l="l" t="t" r="r" b="b"/>
              <a:pathLst>
                <a:path w="26342" h="12959" extrusionOk="0">
                  <a:moveTo>
                    <a:pt x="10652" y="1"/>
                  </a:moveTo>
                  <a:cubicBezTo>
                    <a:pt x="4787" y="1"/>
                    <a:pt x="0" y="4763"/>
                    <a:pt x="0" y="10653"/>
                  </a:cubicBezTo>
                  <a:lnTo>
                    <a:pt x="0" y="12958"/>
                  </a:lnTo>
                  <a:lnTo>
                    <a:pt x="26341" y="12958"/>
                  </a:lnTo>
                  <a:lnTo>
                    <a:pt x="26341" y="10653"/>
                  </a:lnTo>
                  <a:cubicBezTo>
                    <a:pt x="26341" y="4763"/>
                    <a:pt x="21579" y="1"/>
                    <a:pt x="15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51"/>
            <p:cNvSpPr/>
            <p:nvPr/>
          </p:nvSpPr>
          <p:spPr>
            <a:xfrm>
              <a:off x="4187500" y="2242500"/>
              <a:ext cx="548900" cy="323975"/>
            </a:xfrm>
            <a:custGeom>
              <a:avLst/>
              <a:gdLst/>
              <a:ahLst/>
              <a:cxnLst/>
              <a:rect l="l" t="t" r="r" b="b"/>
              <a:pathLst>
                <a:path w="21956" h="12959" extrusionOk="0">
                  <a:moveTo>
                    <a:pt x="10652" y="1"/>
                  </a:moveTo>
                  <a:cubicBezTo>
                    <a:pt x="4787" y="1"/>
                    <a:pt x="0" y="4763"/>
                    <a:pt x="0" y="10653"/>
                  </a:cubicBezTo>
                  <a:lnTo>
                    <a:pt x="0" y="12958"/>
                  </a:lnTo>
                  <a:lnTo>
                    <a:pt x="21955" y="12958"/>
                  </a:lnTo>
                  <a:lnTo>
                    <a:pt x="21955" y="10653"/>
                  </a:lnTo>
                  <a:cubicBezTo>
                    <a:pt x="21955" y="4763"/>
                    <a:pt x="17193" y="1"/>
                    <a:pt x="11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51"/>
            <p:cNvSpPr/>
            <p:nvPr/>
          </p:nvSpPr>
          <p:spPr>
            <a:xfrm>
              <a:off x="3022700" y="2386000"/>
              <a:ext cx="1550150" cy="494375"/>
            </a:xfrm>
            <a:custGeom>
              <a:avLst/>
              <a:gdLst/>
              <a:ahLst/>
              <a:cxnLst/>
              <a:rect l="l" t="t" r="r" b="b"/>
              <a:pathLst>
                <a:path w="62006" h="19775" extrusionOk="0">
                  <a:moveTo>
                    <a:pt x="13936" y="0"/>
                  </a:moveTo>
                  <a:cubicBezTo>
                    <a:pt x="10727" y="0"/>
                    <a:pt x="7820" y="1880"/>
                    <a:pt x="6542" y="4812"/>
                  </a:cubicBezTo>
                  <a:lnTo>
                    <a:pt x="1" y="19775"/>
                  </a:lnTo>
                  <a:lnTo>
                    <a:pt x="62006" y="19775"/>
                  </a:lnTo>
                  <a:lnTo>
                    <a:pt x="55465" y="4812"/>
                  </a:lnTo>
                  <a:cubicBezTo>
                    <a:pt x="54186" y="1880"/>
                    <a:pt x="51279" y="0"/>
                    <a:pt x="480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51"/>
            <p:cNvSpPr/>
            <p:nvPr/>
          </p:nvSpPr>
          <p:spPr>
            <a:xfrm>
              <a:off x="3267700" y="1619075"/>
              <a:ext cx="211175" cy="892250"/>
            </a:xfrm>
            <a:custGeom>
              <a:avLst/>
              <a:gdLst/>
              <a:ahLst/>
              <a:cxnLst/>
              <a:rect l="l" t="t" r="r" b="b"/>
              <a:pathLst>
                <a:path w="8447" h="35690" extrusionOk="0">
                  <a:moveTo>
                    <a:pt x="5714" y="0"/>
                  </a:moveTo>
                  <a:lnTo>
                    <a:pt x="0" y="35690"/>
                  </a:lnTo>
                  <a:lnTo>
                    <a:pt x="2732" y="35690"/>
                  </a:lnTo>
                  <a:lnTo>
                    <a:pt x="84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51"/>
            <p:cNvSpPr/>
            <p:nvPr/>
          </p:nvSpPr>
          <p:spPr>
            <a:xfrm>
              <a:off x="3062800" y="1736875"/>
              <a:ext cx="365950" cy="779475"/>
            </a:xfrm>
            <a:custGeom>
              <a:avLst/>
              <a:gdLst/>
              <a:ahLst/>
              <a:cxnLst/>
              <a:rect l="l" t="t" r="r" b="b"/>
              <a:pathLst>
                <a:path w="14638" h="31179" fill="none" extrusionOk="0">
                  <a:moveTo>
                    <a:pt x="14637" y="0"/>
                  </a:moveTo>
                  <a:lnTo>
                    <a:pt x="4462" y="0"/>
                  </a:lnTo>
                  <a:cubicBezTo>
                    <a:pt x="1981" y="0"/>
                    <a:pt x="1" y="2005"/>
                    <a:pt x="1" y="4461"/>
                  </a:cubicBezTo>
                  <a:lnTo>
                    <a:pt x="1" y="28923"/>
                  </a:lnTo>
                  <a:cubicBezTo>
                    <a:pt x="1" y="30151"/>
                    <a:pt x="1003" y="31178"/>
                    <a:pt x="2256" y="31178"/>
                  </a:cubicBezTo>
                  <a:lnTo>
                    <a:pt x="4763" y="31178"/>
                  </a:lnTo>
                </a:path>
              </a:pathLst>
            </a:custGeom>
            <a:solidFill>
              <a:schemeClr val="dk1"/>
            </a:solidFill>
            <a:ln w="31325" cap="rnd" cmpd="sng">
              <a:solidFill>
                <a:srgbClr val="31120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51"/>
            <p:cNvSpPr/>
            <p:nvPr/>
          </p:nvSpPr>
          <p:spPr>
            <a:xfrm>
              <a:off x="2915550" y="1879100"/>
              <a:ext cx="205550" cy="323325"/>
            </a:xfrm>
            <a:custGeom>
              <a:avLst/>
              <a:gdLst/>
              <a:ahLst/>
              <a:cxnLst/>
              <a:rect l="l" t="t" r="r" b="b"/>
              <a:pathLst>
                <a:path w="8222" h="12933" extrusionOk="0">
                  <a:moveTo>
                    <a:pt x="2382" y="0"/>
                  </a:moveTo>
                  <a:cubicBezTo>
                    <a:pt x="1079" y="0"/>
                    <a:pt x="1" y="1053"/>
                    <a:pt x="1" y="2381"/>
                  </a:cubicBezTo>
                  <a:lnTo>
                    <a:pt x="1" y="10527"/>
                  </a:lnTo>
                  <a:cubicBezTo>
                    <a:pt x="1" y="11855"/>
                    <a:pt x="1079" y="12933"/>
                    <a:pt x="2382" y="12933"/>
                  </a:cubicBezTo>
                  <a:lnTo>
                    <a:pt x="5840" y="12933"/>
                  </a:lnTo>
                  <a:cubicBezTo>
                    <a:pt x="7144" y="12933"/>
                    <a:pt x="8221" y="11855"/>
                    <a:pt x="8221" y="10527"/>
                  </a:cubicBezTo>
                  <a:lnTo>
                    <a:pt x="8221" y="2381"/>
                  </a:lnTo>
                  <a:cubicBezTo>
                    <a:pt x="8221" y="1053"/>
                    <a:pt x="7144" y="0"/>
                    <a:pt x="58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51"/>
            <p:cNvSpPr/>
            <p:nvPr/>
          </p:nvSpPr>
          <p:spPr>
            <a:xfrm>
              <a:off x="4166825" y="1736875"/>
              <a:ext cx="365925" cy="779475"/>
            </a:xfrm>
            <a:custGeom>
              <a:avLst/>
              <a:gdLst/>
              <a:ahLst/>
              <a:cxnLst/>
              <a:rect l="l" t="t" r="r" b="b"/>
              <a:pathLst>
                <a:path w="14637" h="31179" fill="none" extrusionOk="0">
                  <a:moveTo>
                    <a:pt x="0" y="0"/>
                  </a:moveTo>
                  <a:lnTo>
                    <a:pt x="10176" y="0"/>
                  </a:lnTo>
                  <a:cubicBezTo>
                    <a:pt x="12657" y="0"/>
                    <a:pt x="14637" y="2005"/>
                    <a:pt x="14637" y="4461"/>
                  </a:cubicBezTo>
                  <a:lnTo>
                    <a:pt x="14637" y="28923"/>
                  </a:lnTo>
                  <a:cubicBezTo>
                    <a:pt x="14637" y="30151"/>
                    <a:pt x="13634" y="31178"/>
                    <a:pt x="12381" y="31178"/>
                  </a:cubicBezTo>
                  <a:lnTo>
                    <a:pt x="9875" y="31178"/>
                  </a:lnTo>
                </a:path>
              </a:pathLst>
            </a:custGeom>
            <a:solidFill>
              <a:schemeClr val="dk1"/>
            </a:solidFill>
            <a:ln w="31325" cap="rnd" cmpd="sng">
              <a:solidFill>
                <a:srgbClr val="31120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51"/>
            <p:cNvSpPr/>
            <p:nvPr/>
          </p:nvSpPr>
          <p:spPr>
            <a:xfrm>
              <a:off x="4474475" y="1879100"/>
              <a:ext cx="205525" cy="323325"/>
            </a:xfrm>
            <a:custGeom>
              <a:avLst/>
              <a:gdLst/>
              <a:ahLst/>
              <a:cxnLst/>
              <a:rect l="l" t="t" r="r" b="b"/>
              <a:pathLst>
                <a:path w="8221" h="12933" extrusionOk="0">
                  <a:moveTo>
                    <a:pt x="2406" y="0"/>
                  </a:moveTo>
                  <a:cubicBezTo>
                    <a:pt x="1078" y="0"/>
                    <a:pt x="0" y="1053"/>
                    <a:pt x="0" y="2381"/>
                  </a:cubicBezTo>
                  <a:lnTo>
                    <a:pt x="0" y="10527"/>
                  </a:lnTo>
                  <a:cubicBezTo>
                    <a:pt x="0" y="11855"/>
                    <a:pt x="1078" y="12933"/>
                    <a:pt x="2406" y="12933"/>
                  </a:cubicBezTo>
                  <a:lnTo>
                    <a:pt x="5840" y="12933"/>
                  </a:lnTo>
                  <a:cubicBezTo>
                    <a:pt x="7168" y="12933"/>
                    <a:pt x="8221" y="11855"/>
                    <a:pt x="8221" y="10527"/>
                  </a:cubicBezTo>
                  <a:lnTo>
                    <a:pt x="8221" y="2381"/>
                  </a:lnTo>
                  <a:cubicBezTo>
                    <a:pt x="8221" y="1053"/>
                    <a:pt x="7168" y="0"/>
                    <a:pt x="58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51"/>
            <p:cNvSpPr/>
            <p:nvPr/>
          </p:nvSpPr>
          <p:spPr>
            <a:xfrm>
              <a:off x="4116700" y="1619075"/>
              <a:ext cx="211175" cy="892250"/>
            </a:xfrm>
            <a:custGeom>
              <a:avLst/>
              <a:gdLst/>
              <a:ahLst/>
              <a:cxnLst/>
              <a:rect l="l" t="t" r="r" b="b"/>
              <a:pathLst>
                <a:path w="8447" h="35690" extrusionOk="0">
                  <a:moveTo>
                    <a:pt x="0" y="0"/>
                  </a:moveTo>
                  <a:lnTo>
                    <a:pt x="5715" y="35690"/>
                  </a:lnTo>
                  <a:lnTo>
                    <a:pt x="8446" y="35690"/>
                  </a:lnTo>
                  <a:lnTo>
                    <a:pt x="27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51"/>
            <p:cNvSpPr/>
            <p:nvPr/>
          </p:nvSpPr>
          <p:spPr>
            <a:xfrm>
              <a:off x="3267700" y="1484975"/>
              <a:ext cx="1060175" cy="134125"/>
            </a:xfrm>
            <a:custGeom>
              <a:avLst/>
              <a:gdLst/>
              <a:ahLst/>
              <a:cxnLst/>
              <a:rect l="l" t="t" r="r" b="b"/>
              <a:pathLst>
                <a:path w="42407" h="5365" extrusionOk="0">
                  <a:moveTo>
                    <a:pt x="5339" y="1"/>
                  </a:moveTo>
                  <a:cubicBezTo>
                    <a:pt x="2406" y="1"/>
                    <a:pt x="0" y="2407"/>
                    <a:pt x="0" y="5364"/>
                  </a:cubicBezTo>
                  <a:lnTo>
                    <a:pt x="42406" y="5364"/>
                  </a:lnTo>
                  <a:cubicBezTo>
                    <a:pt x="42406" y="2407"/>
                    <a:pt x="40025" y="1"/>
                    <a:pt x="370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51"/>
            <p:cNvSpPr/>
            <p:nvPr/>
          </p:nvSpPr>
          <p:spPr>
            <a:xfrm>
              <a:off x="3022700" y="2386000"/>
              <a:ext cx="348400" cy="494375"/>
            </a:xfrm>
            <a:custGeom>
              <a:avLst/>
              <a:gdLst/>
              <a:ahLst/>
              <a:cxnLst/>
              <a:rect l="l" t="t" r="r" b="b"/>
              <a:pathLst>
                <a:path w="13936" h="19775" extrusionOk="0">
                  <a:moveTo>
                    <a:pt x="13936" y="0"/>
                  </a:moveTo>
                  <a:cubicBezTo>
                    <a:pt x="10727" y="0"/>
                    <a:pt x="7820" y="1880"/>
                    <a:pt x="6542" y="4812"/>
                  </a:cubicBezTo>
                  <a:lnTo>
                    <a:pt x="1" y="19775"/>
                  </a:lnTo>
                  <a:lnTo>
                    <a:pt x="11179" y="19775"/>
                  </a:lnTo>
                  <a:lnTo>
                    <a:pt x="1393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51"/>
            <p:cNvSpPr/>
            <p:nvPr/>
          </p:nvSpPr>
          <p:spPr>
            <a:xfrm>
              <a:off x="4222575" y="2386000"/>
              <a:ext cx="347775" cy="494375"/>
            </a:xfrm>
            <a:custGeom>
              <a:avLst/>
              <a:gdLst/>
              <a:ahLst/>
              <a:cxnLst/>
              <a:rect l="l" t="t" r="r" b="b"/>
              <a:pathLst>
                <a:path w="13911" h="19775" extrusionOk="0">
                  <a:moveTo>
                    <a:pt x="1" y="0"/>
                  </a:moveTo>
                  <a:lnTo>
                    <a:pt x="2758" y="19775"/>
                  </a:lnTo>
                  <a:lnTo>
                    <a:pt x="13911" y="19775"/>
                  </a:lnTo>
                  <a:lnTo>
                    <a:pt x="7369" y="4812"/>
                  </a:lnTo>
                  <a:cubicBezTo>
                    <a:pt x="6091" y="1880"/>
                    <a:pt x="318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51"/>
            <p:cNvSpPr/>
            <p:nvPr/>
          </p:nvSpPr>
          <p:spPr>
            <a:xfrm>
              <a:off x="3022700" y="2632850"/>
              <a:ext cx="1550150" cy="247525"/>
            </a:xfrm>
            <a:custGeom>
              <a:avLst/>
              <a:gdLst/>
              <a:ahLst/>
              <a:cxnLst/>
              <a:rect l="l" t="t" r="r" b="b"/>
              <a:pathLst>
                <a:path w="62006" h="9901" extrusionOk="0">
                  <a:moveTo>
                    <a:pt x="11730" y="1"/>
                  </a:moveTo>
                  <a:cubicBezTo>
                    <a:pt x="7219" y="1"/>
                    <a:pt x="3159" y="2658"/>
                    <a:pt x="1379" y="6768"/>
                  </a:cubicBezTo>
                  <a:lnTo>
                    <a:pt x="1" y="9901"/>
                  </a:lnTo>
                  <a:lnTo>
                    <a:pt x="62006" y="9901"/>
                  </a:lnTo>
                  <a:lnTo>
                    <a:pt x="60628" y="6768"/>
                  </a:lnTo>
                  <a:cubicBezTo>
                    <a:pt x="58848" y="2658"/>
                    <a:pt x="54788" y="1"/>
                    <a:pt x="503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51"/>
            <p:cNvSpPr/>
            <p:nvPr/>
          </p:nvSpPr>
          <p:spPr>
            <a:xfrm>
              <a:off x="2713800" y="2880350"/>
              <a:ext cx="1084000" cy="626600"/>
            </a:xfrm>
            <a:custGeom>
              <a:avLst/>
              <a:gdLst/>
              <a:ahLst/>
              <a:cxnLst/>
              <a:rect l="l" t="t" r="r" b="b"/>
              <a:pathLst>
                <a:path w="43360" h="25064" extrusionOk="0">
                  <a:moveTo>
                    <a:pt x="3159" y="1"/>
                  </a:moveTo>
                  <a:cubicBezTo>
                    <a:pt x="1429" y="1"/>
                    <a:pt x="1" y="1404"/>
                    <a:pt x="1" y="3134"/>
                  </a:cubicBezTo>
                  <a:lnTo>
                    <a:pt x="8597" y="3134"/>
                  </a:lnTo>
                  <a:cubicBezTo>
                    <a:pt x="14738" y="3134"/>
                    <a:pt x="19901" y="7695"/>
                    <a:pt x="20703" y="13760"/>
                  </a:cubicBezTo>
                  <a:lnTo>
                    <a:pt x="21379" y="19099"/>
                  </a:lnTo>
                  <a:cubicBezTo>
                    <a:pt x="21830" y="22507"/>
                    <a:pt x="24738" y="25064"/>
                    <a:pt x="28171" y="25064"/>
                  </a:cubicBezTo>
                  <a:lnTo>
                    <a:pt x="43359" y="25064"/>
                  </a:lnTo>
                  <a:lnTo>
                    <a:pt x="433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51"/>
            <p:cNvSpPr/>
            <p:nvPr/>
          </p:nvSpPr>
          <p:spPr>
            <a:xfrm>
              <a:off x="3797775" y="2880350"/>
              <a:ext cx="1083975" cy="626600"/>
            </a:xfrm>
            <a:custGeom>
              <a:avLst/>
              <a:gdLst/>
              <a:ahLst/>
              <a:cxnLst/>
              <a:rect l="l" t="t" r="r" b="b"/>
              <a:pathLst>
                <a:path w="43359" h="25064" extrusionOk="0">
                  <a:moveTo>
                    <a:pt x="0" y="1"/>
                  </a:moveTo>
                  <a:lnTo>
                    <a:pt x="0" y="25064"/>
                  </a:lnTo>
                  <a:lnTo>
                    <a:pt x="15188" y="25064"/>
                  </a:lnTo>
                  <a:cubicBezTo>
                    <a:pt x="18622" y="25064"/>
                    <a:pt x="21529" y="22507"/>
                    <a:pt x="21980" y="19099"/>
                  </a:cubicBezTo>
                  <a:lnTo>
                    <a:pt x="22657" y="13760"/>
                  </a:lnTo>
                  <a:cubicBezTo>
                    <a:pt x="23459" y="7695"/>
                    <a:pt x="28622" y="3134"/>
                    <a:pt x="34762" y="3134"/>
                  </a:cubicBezTo>
                  <a:lnTo>
                    <a:pt x="43359" y="3134"/>
                  </a:lnTo>
                  <a:cubicBezTo>
                    <a:pt x="43359" y="1404"/>
                    <a:pt x="41955" y="1"/>
                    <a:pt x="402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51"/>
            <p:cNvSpPr/>
            <p:nvPr/>
          </p:nvSpPr>
          <p:spPr>
            <a:xfrm>
              <a:off x="3154900" y="3484375"/>
              <a:ext cx="63325" cy="304525"/>
            </a:xfrm>
            <a:custGeom>
              <a:avLst/>
              <a:gdLst/>
              <a:ahLst/>
              <a:cxnLst/>
              <a:rect l="l" t="t" r="r" b="b"/>
              <a:pathLst>
                <a:path w="2533" h="12181" extrusionOk="0">
                  <a:moveTo>
                    <a:pt x="1" y="0"/>
                  </a:moveTo>
                  <a:lnTo>
                    <a:pt x="1" y="12181"/>
                  </a:lnTo>
                  <a:lnTo>
                    <a:pt x="978" y="12181"/>
                  </a:lnTo>
                  <a:cubicBezTo>
                    <a:pt x="1830" y="12181"/>
                    <a:pt x="2532" y="11479"/>
                    <a:pt x="2532" y="10627"/>
                  </a:cubicBezTo>
                  <a:lnTo>
                    <a:pt x="2532" y="1579"/>
                  </a:lnTo>
                  <a:cubicBezTo>
                    <a:pt x="2532" y="702"/>
                    <a:pt x="1830" y="0"/>
                    <a:pt x="9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51"/>
            <p:cNvSpPr/>
            <p:nvPr/>
          </p:nvSpPr>
          <p:spPr>
            <a:xfrm>
              <a:off x="2713800" y="3089000"/>
              <a:ext cx="441125" cy="1053925"/>
            </a:xfrm>
            <a:custGeom>
              <a:avLst/>
              <a:gdLst/>
              <a:ahLst/>
              <a:cxnLst/>
              <a:rect l="l" t="t" r="r" b="b"/>
              <a:pathLst>
                <a:path w="17645" h="42157" extrusionOk="0">
                  <a:moveTo>
                    <a:pt x="7018" y="1"/>
                  </a:moveTo>
                  <a:cubicBezTo>
                    <a:pt x="3159" y="1"/>
                    <a:pt x="1" y="3134"/>
                    <a:pt x="1" y="6993"/>
                  </a:cubicBezTo>
                  <a:lnTo>
                    <a:pt x="1" y="35164"/>
                  </a:lnTo>
                  <a:cubicBezTo>
                    <a:pt x="1" y="39023"/>
                    <a:pt x="3159" y="42156"/>
                    <a:pt x="7018" y="42156"/>
                  </a:cubicBezTo>
                  <a:lnTo>
                    <a:pt x="10652" y="42156"/>
                  </a:lnTo>
                  <a:cubicBezTo>
                    <a:pt x="14512" y="42156"/>
                    <a:pt x="17645" y="39023"/>
                    <a:pt x="17645" y="35164"/>
                  </a:cubicBezTo>
                  <a:lnTo>
                    <a:pt x="17645" y="6993"/>
                  </a:lnTo>
                  <a:cubicBezTo>
                    <a:pt x="17645" y="3134"/>
                    <a:pt x="14512" y="1"/>
                    <a:pt x="106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51"/>
            <p:cNvSpPr/>
            <p:nvPr/>
          </p:nvSpPr>
          <p:spPr>
            <a:xfrm>
              <a:off x="2713800" y="3263825"/>
              <a:ext cx="141000" cy="61100"/>
            </a:xfrm>
            <a:custGeom>
              <a:avLst/>
              <a:gdLst/>
              <a:ahLst/>
              <a:cxnLst/>
              <a:rect l="l" t="t" r="r" b="b"/>
              <a:pathLst>
                <a:path w="5640" h="2444" extrusionOk="0">
                  <a:moveTo>
                    <a:pt x="1" y="0"/>
                  </a:moveTo>
                  <a:lnTo>
                    <a:pt x="1" y="1228"/>
                  </a:lnTo>
                  <a:lnTo>
                    <a:pt x="4913" y="2431"/>
                  </a:lnTo>
                  <a:cubicBezTo>
                    <a:pt x="4955" y="2440"/>
                    <a:pt x="4997" y="2444"/>
                    <a:pt x="5037" y="2444"/>
                  </a:cubicBezTo>
                  <a:cubicBezTo>
                    <a:pt x="5363" y="2444"/>
                    <a:pt x="5640" y="2189"/>
                    <a:pt x="5640" y="1855"/>
                  </a:cubicBezTo>
                  <a:cubicBezTo>
                    <a:pt x="5640" y="1579"/>
                    <a:pt x="5464" y="1329"/>
                    <a:pt x="5189" y="1278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3112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51"/>
            <p:cNvSpPr/>
            <p:nvPr/>
          </p:nvSpPr>
          <p:spPr>
            <a:xfrm>
              <a:off x="2713800" y="3484375"/>
              <a:ext cx="141000" cy="61100"/>
            </a:xfrm>
            <a:custGeom>
              <a:avLst/>
              <a:gdLst/>
              <a:ahLst/>
              <a:cxnLst/>
              <a:rect l="l" t="t" r="r" b="b"/>
              <a:pathLst>
                <a:path w="5640" h="2444" extrusionOk="0">
                  <a:moveTo>
                    <a:pt x="1" y="0"/>
                  </a:moveTo>
                  <a:lnTo>
                    <a:pt x="1" y="1228"/>
                  </a:lnTo>
                  <a:lnTo>
                    <a:pt x="4913" y="2431"/>
                  </a:lnTo>
                  <a:cubicBezTo>
                    <a:pt x="4955" y="2440"/>
                    <a:pt x="4997" y="2444"/>
                    <a:pt x="5037" y="2444"/>
                  </a:cubicBezTo>
                  <a:cubicBezTo>
                    <a:pt x="5363" y="2444"/>
                    <a:pt x="5640" y="2189"/>
                    <a:pt x="5640" y="1855"/>
                  </a:cubicBezTo>
                  <a:cubicBezTo>
                    <a:pt x="5640" y="1579"/>
                    <a:pt x="5464" y="1329"/>
                    <a:pt x="5189" y="127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3112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51"/>
            <p:cNvSpPr/>
            <p:nvPr/>
          </p:nvSpPr>
          <p:spPr>
            <a:xfrm>
              <a:off x="2713800" y="3704925"/>
              <a:ext cx="141000" cy="61100"/>
            </a:xfrm>
            <a:custGeom>
              <a:avLst/>
              <a:gdLst/>
              <a:ahLst/>
              <a:cxnLst/>
              <a:rect l="l" t="t" r="r" b="b"/>
              <a:pathLst>
                <a:path w="5640" h="2444" extrusionOk="0">
                  <a:moveTo>
                    <a:pt x="1" y="0"/>
                  </a:moveTo>
                  <a:lnTo>
                    <a:pt x="1" y="1229"/>
                  </a:lnTo>
                  <a:lnTo>
                    <a:pt x="4913" y="2432"/>
                  </a:lnTo>
                  <a:cubicBezTo>
                    <a:pt x="4955" y="2440"/>
                    <a:pt x="4997" y="2444"/>
                    <a:pt x="5037" y="2444"/>
                  </a:cubicBezTo>
                  <a:cubicBezTo>
                    <a:pt x="5363" y="2444"/>
                    <a:pt x="5640" y="2189"/>
                    <a:pt x="5640" y="1855"/>
                  </a:cubicBezTo>
                  <a:cubicBezTo>
                    <a:pt x="5640" y="1579"/>
                    <a:pt x="5464" y="1329"/>
                    <a:pt x="5189" y="127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3112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51"/>
            <p:cNvSpPr/>
            <p:nvPr/>
          </p:nvSpPr>
          <p:spPr>
            <a:xfrm>
              <a:off x="2713800" y="3925475"/>
              <a:ext cx="141000" cy="61125"/>
            </a:xfrm>
            <a:custGeom>
              <a:avLst/>
              <a:gdLst/>
              <a:ahLst/>
              <a:cxnLst/>
              <a:rect l="l" t="t" r="r" b="b"/>
              <a:pathLst>
                <a:path w="5640" h="2445" extrusionOk="0">
                  <a:moveTo>
                    <a:pt x="1" y="1"/>
                  </a:moveTo>
                  <a:lnTo>
                    <a:pt x="1" y="1229"/>
                  </a:lnTo>
                  <a:lnTo>
                    <a:pt x="4913" y="2432"/>
                  </a:lnTo>
                  <a:cubicBezTo>
                    <a:pt x="4955" y="2440"/>
                    <a:pt x="4997" y="2444"/>
                    <a:pt x="5037" y="2444"/>
                  </a:cubicBezTo>
                  <a:cubicBezTo>
                    <a:pt x="5363" y="2444"/>
                    <a:pt x="5640" y="2189"/>
                    <a:pt x="5640" y="1855"/>
                  </a:cubicBezTo>
                  <a:cubicBezTo>
                    <a:pt x="5640" y="1579"/>
                    <a:pt x="5464" y="1329"/>
                    <a:pt x="5189" y="127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3112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51"/>
            <p:cNvSpPr/>
            <p:nvPr/>
          </p:nvSpPr>
          <p:spPr>
            <a:xfrm>
              <a:off x="3014550" y="3263825"/>
              <a:ext cx="140375" cy="61100"/>
            </a:xfrm>
            <a:custGeom>
              <a:avLst/>
              <a:gdLst/>
              <a:ahLst/>
              <a:cxnLst/>
              <a:rect l="l" t="t" r="r" b="b"/>
              <a:pathLst>
                <a:path w="5615" h="2444" extrusionOk="0">
                  <a:moveTo>
                    <a:pt x="5615" y="0"/>
                  </a:moveTo>
                  <a:lnTo>
                    <a:pt x="452" y="1278"/>
                  </a:lnTo>
                  <a:cubicBezTo>
                    <a:pt x="176" y="1329"/>
                    <a:pt x="1" y="1579"/>
                    <a:pt x="1" y="1855"/>
                  </a:cubicBezTo>
                  <a:cubicBezTo>
                    <a:pt x="1" y="2189"/>
                    <a:pt x="278" y="2444"/>
                    <a:pt x="603" y="2444"/>
                  </a:cubicBezTo>
                  <a:cubicBezTo>
                    <a:pt x="644" y="2444"/>
                    <a:pt x="686" y="2440"/>
                    <a:pt x="728" y="2431"/>
                  </a:cubicBezTo>
                  <a:lnTo>
                    <a:pt x="5615" y="1228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rgbClr val="3112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51"/>
            <p:cNvSpPr/>
            <p:nvPr/>
          </p:nvSpPr>
          <p:spPr>
            <a:xfrm>
              <a:off x="3014550" y="3484375"/>
              <a:ext cx="140375" cy="61100"/>
            </a:xfrm>
            <a:custGeom>
              <a:avLst/>
              <a:gdLst/>
              <a:ahLst/>
              <a:cxnLst/>
              <a:rect l="l" t="t" r="r" b="b"/>
              <a:pathLst>
                <a:path w="5615" h="2444" extrusionOk="0">
                  <a:moveTo>
                    <a:pt x="5615" y="0"/>
                  </a:moveTo>
                  <a:lnTo>
                    <a:pt x="452" y="1279"/>
                  </a:lnTo>
                  <a:cubicBezTo>
                    <a:pt x="176" y="1329"/>
                    <a:pt x="1" y="1579"/>
                    <a:pt x="1" y="1855"/>
                  </a:cubicBezTo>
                  <a:cubicBezTo>
                    <a:pt x="1" y="2189"/>
                    <a:pt x="278" y="2444"/>
                    <a:pt x="603" y="2444"/>
                  </a:cubicBezTo>
                  <a:cubicBezTo>
                    <a:pt x="644" y="2444"/>
                    <a:pt x="686" y="2440"/>
                    <a:pt x="728" y="2431"/>
                  </a:cubicBezTo>
                  <a:lnTo>
                    <a:pt x="5615" y="1228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rgbClr val="3112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51"/>
            <p:cNvSpPr/>
            <p:nvPr/>
          </p:nvSpPr>
          <p:spPr>
            <a:xfrm>
              <a:off x="3014550" y="3704925"/>
              <a:ext cx="140375" cy="61100"/>
            </a:xfrm>
            <a:custGeom>
              <a:avLst/>
              <a:gdLst/>
              <a:ahLst/>
              <a:cxnLst/>
              <a:rect l="l" t="t" r="r" b="b"/>
              <a:pathLst>
                <a:path w="5615" h="2444" extrusionOk="0">
                  <a:moveTo>
                    <a:pt x="5615" y="0"/>
                  </a:moveTo>
                  <a:lnTo>
                    <a:pt x="452" y="1279"/>
                  </a:lnTo>
                  <a:cubicBezTo>
                    <a:pt x="176" y="1329"/>
                    <a:pt x="1" y="1579"/>
                    <a:pt x="1" y="1855"/>
                  </a:cubicBezTo>
                  <a:cubicBezTo>
                    <a:pt x="1" y="2189"/>
                    <a:pt x="278" y="2444"/>
                    <a:pt x="603" y="2444"/>
                  </a:cubicBezTo>
                  <a:cubicBezTo>
                    <a:pt x="644" y="2444"/>
                    <a:pt x="686" y="2440"/>
                    <a:pt x="728" y="2432"/>
                  </a:cubicBezTo>
                  <a:lnTo>
                    <a:pt x="5615" y="1229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rgbClr val="3112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51"/>
            <p:cNvSpPr/>
            <p:nvPr/>
          </p:nvSpPr>
          <p:spPr>
            <a:xfrm>
              <a:off x="3014550" y="3925475"/>
              <a:ext cx="140375" cy="61125"/>
            </a:xfrm>
            <a:custGeom>
              <a:avLst/>
              <a:gdLst/>
              <a:ahLst/>
              <a:cxnLst/>
              <a:rect l="l" t="t" r="r" b="b"/>
              <a:pathLst>
                <a:path w="5615" h="2445" extrusionOk="0">
                  <a:moveTo>
                    <a:pt x="5615" y="1"/>
                  </a:moveTo>
                  <a:lnTo>
                    <a:pt x="452" y="1279"/>
                  </a:lnTo>
                  <a:cubicBezTo>
                    <a:pt x="176" y="1329"/>
                    <a:pt x="1" y="1579"/>
                    <a:pt x="1" y="1855"/>
                  </a:cubicBezTo>
                  <a:cubicBezTo>
                    <a:pt x="1" y="2189"/>
                    <a:pt x="278" y="2444"/>
                    <a:pt x="603" y="2444"/>
                  </a:cubicBezTo>
                  <a:cubicBezTo>
                    <a:pt x="644" y="2444"/>
                    <a:pt x="686" y="2440"/>
                    <a:pt x="728" y="2432"/>
                  </a:cubicBezTo>
                  <a:lnTo>
                    <a:pt x="5615" y="1229"/>
                  </a:lnTo>
                  <a:lnTo>
                    <a:pt x="5615" y="1"/>
                  </a:lnTo>
                  <a:close/>
                </a:path>
              </a:pathLst>
            </a:custGeom>
            <a:solidFill>
              <a:srgbClr val="3112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51"/>
            <p:cNvSpPr/>
            <p:nvPr/>
          </p:nvSpPr>
          <p:spPr>
            <a:xfrm>
              <a:off x="4384250" y="3484375"/>
              <a:ext cx="63300" cy="304525"/>
            </a:xfrm>
            <a:custGeom>
              <a:avLst/>
              <a:gdLst/>
              <a:ahLst/>
              <a:cxnLst/>
              <a:rect l="l" t="t" r="r" b="b"/>
              <a:pathLst>
                <a:path w="2532" h="12181" extrusionOk="0">
                  <a:moveTo>
                    <a:pt x="1579" y="0"/>
                  </a:moveTo>
                  <a:cubicBezTo>
                    <a:pt x="702" y="0"/>
                    <a:pt x="0" y="702"/>
                    <a:pt x="0" y="1579"/>
                  </a:cubicBezTo>
                  <a:lnTo>
                    <a:pt x="0" y="10627"/>
                  </a:lnTo>
                  <a:cubicBezTo>
                    <a:pt x="0" y="11479"/>
                    <a:pt x="702" y="12181"/>
                    <a:pt x="1579" y="12181"/>
                  </a:cubicBezTo>
                  <a:lnTo>
                    <a:pt x="2531" y="12181"/>
                  </a:lnTo>
                  <a:lnTo>
                    <a:pt x="25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51"/>
            <p:cNvSpPr/>
            <p:nvPr/>
          </p:nvSpPr>
          <p:spPr>
            <a:xfrm>
              <a:off x="4447525" y="3089000"/>
              <a:ext cx="441125" cy="1053925"/>
            </a:xfrm>
            <a:custGeom>
              <a:avLst/>
              <a:gdLst/>
              <a:ahLst/>
              <a:cxnLst/>
              <a:rect l="l" t="t" r="r" b="b"/>
              <a:pathLst>
                <a:path w="17645" h="42157" extrusionOk="0">
                  <a:moveTo>
                    <a:pt x="7018" y="1"/>
                  </a:moveTo>
                  <a:cubicBezTo>
                    <a:pt x="3133" y="1"/>
                    <a:pt x="0" y="3134"/>
                    <a:pt x="0" y="6993"/>
                  </a:cubicBezTo>
                  <a:lnTo>
                    <a:pt x="0" y="35164"/>
                  </a:lnTo>
                  <a:cubicBezTo>
                    <a:pt x="0" y="39023"/>
                    <a:pt x="3133" y="42156"/>
                    <a:pt x="7018" y="42156"/>
                  </a:cubicBezTo>
                  <a:lnTo>
                    <a:pt x="10627" y="42156"/>
                  </a:lnTo>
                  <a:cubicBezTo>
                    <a:pt x="14512" y="42156"/>
                    <a:pt x="17645" y="39023"/>
                    <a:pt x="17645" y="35164"/>
                  </a:cubicBezTo>
                  <a:lnTo>
                    <a:pt x="17645" y="6993"/>
                  </a:lnTo>
                  <a:cubicBezTo>
                    <a:pt x="17645" y="3134"/>
                    <a:pt x="14512" y="1"/>
                    <a:pt x="106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51"/>
            <p:cNvSpPr/>
            <p:nvPr/>
          </p:nvSpPr>
          <p:spPr>
            <a:xfrm>
              <a:off x="4747650" y="3263825"/>
              <a:ext cx="141000" cy="61100"/>
            </a:xfrm>
            <a:custGeom>
              <a:avLst/>
              <a:gdLst/>
              <a:ahLst/>
              <a:cxnLst/>
              <a:rect l="l" t="t" r="r" b="b"/>
              <a:pathLst>
                <a:path w="5640" h="2444" extrusionOk="0">
                  <a:moveTo>
                    <a:pt x="5640" y="0"/>
                  </a:moveTo>
                  <a:lnTo>
                    <a:pt x="452" y="1278"/>
                  </a:lnTo>
                  <a:cubicBezTo>
                    <a:pt x="201" y="1329"/>
                    <a:pt x="0" y="1579"/>
                    <a:pt x="0" y="1855"/>
                  </a:cubicBezTo>
                  <a:cubicBezTo>
                    <a:pt x="0" y="2189"/>
                    <a:pt x="277" y="2444"/>
                    <a:pt x="603" y="2444"/>
                  </a:cubicBezTo>
                  <a:cubicBezTo>
                    <a:pt x="644" y="2444"/>
                    <a:pt x="685" y="2440"/>
                    <a:pt x="727" y="2431"/>
                  </a:cubicBezTo>
                  <a:lnTo>
                    <a:pt x="5640" y="1228"/>
                  </a:lnTo>
                  <a:lnTo>
                    <a:pt x="5640" y="0"/>
                  </a:lnTo>
                  <a:close/>
                </a:path>
              </a:pathLst>
            </a:custGeom>
            <a:solidFill>
              <a:srgbClr val="3112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51"/>
            <p:cNvSpPr/>
            <p:nvPr/>
          </p:nvSpPr>
          <p:spPr>
            <a:xfrm>
              <a:off x="4747650" y="3484375"/>
              <a:ext cx="141000" cy="61100"/>
            </a:xfrm>
            <a:custGeom>
              <a:avLst/>
              <a:gdLst/>
              <a:ahLst/>
              <a:cxnLst/>
              <a:rect l="l" t="t" r="r" b="b"/>
              <a:pathLst>
                <a:path w="5640" h="2444" extrusionOk="0">
                  <a:moveTo>
                    <a:pt x="5640" y="0"/>
                  </a:moveTo>
                  <a:lnTo>
                    <a:pt x="452" y="1279"/>
                  </a:lnTo>
                  <a:cubicBezTo>
                    <a:pt x="201" y="1329"/>
                    <a:pt x="0" y="1579"/>
                    <a:pt x="0" y="1855"/>
                  </a:cubicBezTo>
                  <a:cubicBezTo>
                    <a:pt x="0" y="2189"/>
                    <a:pt x="277" y="2444"/>
                    <a:pt x="603" y="2444"/>
                  </a:cubicBezTo>
                  <a:cubicBezTo>
                    <a:pt x="644" y="2444"/>
                    <a:pt x="685" y="2440"/>
                    <a:pt x="727" y="2431"/>
                  </a:cubicBezTo>
                  <a:lnTo>
                    <a:pt x="5640" y="1228"/>
                  </a:lnTo>
                  <a:lnTo>
                    <a:pt x="5640" y="0"/>
                  </a:lnTo>
                  <a:close/>
                </a:path>
              </a:pathLst>
            </a:custGeom>
            <a:solidFill>
              <a:srgbClr val="3112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51"/>
            <p:cNvSpPr/>
            <p:nvPr/>
          </p:nvSpPr>
          <p:spPr>
            <a:xfrm>
              <a:off x="4747650" y="3704925"/>
              <a:ext cx="141000" cy="61100"/>
            </a:xfrm>
            <a:custGeom>
              <a:avLst/>
              <a:gdLst/>
              <a:ahLst/>
              <a:cxnLst/>
              <a:rect l="l" t="t" r="r" b="b"/>
              <a:pathLst>
                <a:path w="5640" h="2444" extrusionOk="0">
                  <a:moveTo>
                    <a:pt x="5640" y="0"/>
                  </a:moveTo>
                  <a:lnTo>
                    <a:pt x="452" y="1279"/>
                  </a:lnTo>
                  <a:cubicBezTo>
                    <a:pt x="201" y="1329"/>
                    <a:pt x="0" y="1579"/>
                    <a:pt x="0" y="1855"/>
                  </a:cubicBezTo>
                  <a:cubicBezTo>
                    <a:pt x="0" y="2189"/>
                    <a:pt x="277" y="2444"/>
                    <a:pt x="603" y="2444"/>
                  </a:cubicBezTo>
                  <a:cubicBezTo>
                    <a:pt x="644" y="2444"/>
                    <a:pt x="685" y="2440"/>
                    <a:pt x="727" y="2432"/>
                  </a:cubicBezTo>
                  <a:lnTo>
                    <a:pt x="5640" y="1229"/>
                  </a:lnTo>
                  <a:lnTo>
                    <a:pt x="5640" y="0"/>
                  </a:lnTo>
                  <a:close/>
                </a:path>
              </a:pathLst>
            </a:custGeom>
            <a:solidFill>
              <a:srgbClr val="3112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51"/>
            <p:cNvSpPr/>
            <p:nvPr/>
          </p:nvSpPr>
          <p:spPr>
            <a:xfrm>
              <a:off x="4747650" y="3925475"/>
              <a:ext cx="141000" cy="61125"/>
            </a:xfrm>
            <a:custGeom>
              <a:avLst/>
              <a:gdLst/>
              <a:ahLst/>
              <a:cxnLst/>
              <a:rect l="l" t="t" r="r" b="b"/>
              <a:pathLst>
                <a:path w="5640" h="2445" extrusionOk="0">
                  <a:moveTo>
                    <a:pt x="5640" y="1"/>
                  </a:moveTo>
                  <a:lnTo>
                    <a:pt x="452" y="1279"/>
                  </a:lnTo>
                  <a:cubicBezTo>
                    <a:pt x="201" y="1329"/>
                    <a:pt x="0" y="1579"/>
                    <a:pt x="0" y="1855"/>
                  </a:cubicBezTo>
                  <a:cubicBezTo>
                    <a:pt x="0" y="2189"/>
                    <a:pt x="277" y="2444"/>
                    <a:pt x="603" y="2444"/>
                  </a:cubicBezTo>
                  <a:cubicBezTo>
                    <a:pt x="644" y="2444"/>
                    <a:pt x="685" y="2440"/>
                    <a:pt x="727" y="2432"/>
                  </a:cubicBezTo>
                  <a:lnTo>
                    <a:pt x="5640" y="1229"/>
                  </a:lnTo>
                  <a:lnTo>
                    <a:pt x="5640" y="1"/>
                  </a:lnTo>
                  <a:close/>
                </a:path>
              </a:pathLst>
            </a:custGeom>
            <a:solidFill>
              <a:srgbClr val="3112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51"/>
            <p:cNvSpPr/>
            <p:nvPr/>
          </p:nvSpPr>
          <p:spPr>
            <a:xfrm>
              <a:off x="4447525" y="3263825"/>
              <a:ext cx="141000" cy="61100"/>
            </a:xfrm>
            <a:custGeom>
              <a:avLst/>
              <a:gdLst/>
              <a:ahLst/>
              <a:cxnLst/>
              <a:rect l="l" t="t" r="r" b="b"/>
              <a:pathLst>
                <a:path w="5640" h="2444" extrusionOk="0">
                  <a:moveTo>
                    <a:pt x="0" y="0"/>
                  </a:moveTo>
                  <a:lnTo>
                    <a:pt x="0" y="1228"/>
                  </a:lnTo>
                  <a:lnTo>
                    <a:pt x="4888" y="2431"/>
                  </a:lnTo>
                  <a:cubicBezTo>
                    <a:pt x="4930" y="2440"/>
                    <a:pt x="4972" y="2444"/>
                    <a:pt x="5013" y="2444"/>
                  </a:cubicBezTo>
                  <a:cubicBezTo>
                    <a:pt x="5343" y="2444"/>
                    <a:pt x="5640" y="2189"/>
                    <a:pt x="5640" y="1855"/>
                  </a:cubicBezTo>
                  <a:cubicBezTo>
                    <a:pt x="5640" y="1579"/>
                    <a:pt x="5439" y="1329"/>
                    <a:pt x="5188" y="127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3112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51"/>
            <p:cNvSpPr/>
            <p:nvPr/>
          </p:nvSpPr>
          <p:spPr>
            <a:xfrm>
              <a:off x="4447525" y="3484375"/>
              <a:ext cx="141000" cy="61100"/>
            </a:xfrm>
            <a:custGeom>
              <a:avLst/>
              <a:gdLst/>
              <a:ahLst/>
              <a:cxnLst/>
              <a:rect l="l" t="t" r="r" b="b"/>
              <a:pathLst>
                <a:path w="5640" h="2444" extrusionOk="0">
                  <a:moveTo>
                    <a:pt x="0" y="0"/>
                  </a:moveTo>
                  <a:lnTo>
                    <a:pt x="0" y="1228"/>
                  </a:lnTo>
                  <a:lnTo>
                    <a:pt x="4888" y="2431"/>
                  </a:lnTo>
                  <a:cubicBezTo>
                    <a:pt x="4930" y="2440"/>
                    <a:pt x="4972" y="2444"/>
                    <a:pt x="5013" y="2444"/>
                  </a:cubicBezTo>
                  <a:cubicBezTo>
                    <a:pt x="5343" y="2444"/>
                    <a:pt x="5640" y="2189"/>
                    <a:pt x="5640" y="1855"/>
                  </a:cubicBezTo>
                  <a:cubicBezTo>
                    <a:pt x="5640" y="1579"/>
                    <a:pt x="5439" y="1329"/>
                    <a:pt x="5188" y="127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3112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51"/>
            <p:cNvSpPr/>
            <p:nvPr/>
          </p:nvSpPr>
          <p:spPr>
            <a:xfrm>
              <a:off x="4447525" y="3704925"/>
              <a:ext cx="141000" cy="61100"/>
            </a:xfrm>
            <a:custGeom>
              <a:avLst/>
              <a:gdLst/>
              <a:ahLst/>
              <a:cxnLst/>
              <a:rect l="l" t="t" r="r" b="b"/>
              <a:pathLst>
                <a:path w="5640" h="2444" extrusionOk="0">
                  <a:moveTo>
                    <a:pt x="0" y="0"/>
                  </a:moveTo>
                  <a:lnTo>
                    <a:pt x="0" y="1229"/>
                  </a:lnTo>
                  <a:lnTo>
                    <a:pt x="4888" y="2432"/>
                  </a:lnTo>
                  <a:cubicBezTo>
                    <a:pt x="4930" y="2440"/>
                    <a:pt x="4972" y="2444"/>
                    <a:pt x="5013" y="2444"/>
                  </a:cubicBezTo>
                  <a:cubicBezTo>
                    <a:pt x="5343" y="2444"/>
                    <a:pt x="5640" y="2189"/>
                    <a:pt x="5640" y="1855"/>
                  </a:cubicBezTo>
                  <a:cubicBezTo>
                    <a:pt x="5640" y="1579"/>
                    <a:pt x="5439" y="1329"/>
                    <a:pt x="5188" y="127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3112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51"/>
            <p:cNvSpPr/>
            <p:nvPr/>
          </p:nvSpPr>
          <p:spPr>
            <a:xfrm>
              <a:off x="4447525" y="3925475"/>
              <a:ext cx="141000" cy="61125"/>
            </a:xfrm>
            <a:custGeom>
              <a:avLst/>
              <a:gdLst/>
              <a:ahLst/>
              <a:cxnLst/>
              <a:rect l="l" t="t" r="r" b="b"/>
              <a:pathLst>
                <a:path w="5640" h="2445" extrusionOk="0">
                  <a:moveTo>
                    <a:pt x="0" y="1"/>
                  </a:moveTo>
                  <a:lnTo>
                    <a:pt x="0" y="1229"/>
                  </a:lnTo>
                  <a:lnTo>
                    <a:pt x="4888" y="2432"/>
                  </a:lnTo>
                  <a:cubicBezTo>
                    <a:pt x="4930" y="2440"/>
                    <a:pt x="4972" y="2444"/>
                    <a:pt x="5013" y="2444"/>
                  </a:cubicBezTo>
                  <a:cubicBezTo>
                    <a:pt x="5343" y="2444"/>
                    <a:pt x="5640" y="2189"/>
                    <a:pt x="5640" y="1855"/>
                  </a:cubicBezTo>
                  <a:cubicBezTo>
                    <a:pt x="5640" y="1579"/>
                    <a:pt x="5439" y="1329"/>
                    <a:pt x="5188" y="127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3112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51"/>
            <p:cNvSpPr/>
            <p:nvPr/>
          </p:nvSpPr>
          <p:spPr>
            <a:xfrm>
              <a:off x="3218200" y="3590900"/>
              <a:ext cx="1166075" cy="91500"/>
            </a:xfrm>
            <a:custGeom>
              <a:avLst/>
              <a:gdLst/>
              <a:ahLst/>
              <a:cxnLst/>
              <a:rect l="l" t="t" r="r" b="b"/>
              <a:pathLst>
                <a:path w="46643" h="3660" extrusionOk="0">
                  <a:moveTo>
                    <a:pt x="0" y="0"/>
                  </a:moveTo>
                  <a:lnTo>
                    <a:pt x="0" y="3659"/>
                  </a:lnTo>
                  <a:lnTo>
                    <a:pt x="46642" y="3659"/>
                  </a:lnTo>
                  <a:lnTo>
                    <a:pt x="4664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51"/>
            <p:cNvSpPr/>
            <p:nvPr/>
          </p:nvSpPr>
          <p:spPr>
            <a:xfrm>
              <a:off x="3339125" y="2525725"/>
              <a:ext cx="917325" cy="977475"/>
            </a:xfrm>
            <a:custGeom>
              <a:avLst/>
              <a:gdLst/>
              <a:ahLst/>
              <a:cxnLst/>
              <a:rect l="l" t="t" r="r" b="b"/>
              <a:pathLst>
                <a:path w="36693" h="39099" extrusionOk="0">
                  <a:moveTo>
                    <a:pt x="9374" y="0"/>
                  </a:moveTo>
                  <a:cubicBezTo>
                    <a:pt x="6341" y="0"/>
                    <a:pt x="3810" y="2306"/>
                    <a:pt x="3484" y="5314"/>
                  </a:cubicBezTo>
                  <a:lnTo>
                    <a:pt x="0" y="39098"/>
                  </a:lnTo>
                  <a:lnTo>
                    <a:pt x="36692" y="39098"/>
                  </a:lnTo>
                  <a:lnTo>
                    <a:pt x="33209" y="5314"/>
                  </a:lnTo>
                  <a:cubicBezTo>
                    <a:pt x="32908" y="2306"/>
                    <a:pt x="30351" y="0"/>
                    <a:pt x="273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51"/>
            <p:cNvSpPr/>
            <p:nvPr/>
          </p:nvSpPr>
          <p:spPr>
            <a:xfrm>
              <a:off x="3339125" y="3503175"/>
              <a:ext cx="917325" cy="184225"/>
            </a:xfrm>
            <a:custGeom>
              <a:avLst/>
              <a:gdLst/>
              <a:ahLst/>
              <a:cxnLst/>
              <a:rect l="l" t="t" r="r" b="b"/>
              <a:pathLst>
                <a:path w="36693" h="7369" extrusionOk="0">
                  <a:moveTo>
                    <a:pt x="0" y="0"/>
                  </a:moveTo>
                  <a:lnTo>
                    <a:pt x="0" y="2306"/>
                  </a:lnTo>
                  <a:cubicBezTo>
                    <a:pt x="0" y="5113"/>
                    <a:pt x="2256" y="7369"/>
                    <a:pt x="5063" y="7369"/>
                  </a:cubicBezTo>
                  <a:lnTo>
                    <a:pt x="31630" y="7369"/>
                  </a:lnTo>
                  <a:cubicBezTo>
                    <a:pt x="34437" y="7369"/>
                    <a:pt x="36692" y="5113"/>
                    <a:pt x="36692" y="2306"/>
                  </a:cubicBezTo>
                  <a:lnTo>
                    <a:pt x="3669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51"/>
            <p:cNvSpPr/>
            <p:nvPr/>
          </p:nvSpPr>
          <p:spPr>
            <a:xfrm>
              <a:off x="3411800" y="2758800"/>
              <a:ext cx="249400" cy="40125"/>
            </a:xfrm>
            <a:custGeom>
              <a:avLst/>
              <a:gdLst/>
              <a:ahLst/>
              <a:cxnLst/>
              <a:rect l="l" t="t" r="r" b="b"/>
              <a:pathLst>
                <a:path w="9976" h="1605" extrusionOk="0">
                  <a:moveTo>
                    <a:pt x="151" y="1"/>
                  </a:moveTo>
                  <a:lnTo>
                    <a:pt x="1" y="1605"/>
                  </a:lnTo>
                  <a:lnTo>
                    <a:pt x="9976" y="1605"/>
                  </a:lnTo>
                  <a:lnTo>
                    <a:pt x="99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51"/>
            <p:cNvSpPr/>
            <p:nvPr/>
          </p:nvSpPr>
          <p:spPr>
            <a:xfrm>
              <a:off x="3399275" y="2879100"/>
              <a:ext cx="261925" cy="39500"/>
            </a:xfrm>
            <a:custGeom>
              <a:avLst/>
              <a:gdLst/>
              <a:ahLst/>
              <a:cxnLst/>
              <a:rect l="l" t="t" r="r" b="b"/>
              <a:pathLst>
                <a:path w="10477" h="1580" extrusionOk="0">
                  <a:moveTo>
                    <a:pt x="176" y="1"/>
                  </a:moveTo>
                  <a:lnTo>
                    <a:pt x="0" y="1580"/>
                  </a:lnTo>
                  <a:lnTo>
                    <a:pt x="10477" y="1580"/>
                  </a:lnTo>
                  <a:lnTo>
                    <a:pt x="104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51"/>
            <p:cNvSpPr/>
            <p:nvPr/>
          </p:nvSpPr>
          <p:spPr>
            <a:xfrm>
              <a:off x="3386750" y="2998775"/>
              <a:ext cx="274450" cy="40125"/>
            </a:xfrm>
            <a:custGeom>
              <a:avLst/>
              <a:gdLst/>
              <a:ahLst/>
              <a:cxnLst/>
              <a:rect l="l" t="t" r="r" b="b"/>
              <a:pathLst>
                <a:path w="10978" h="1605" extrusionOk="0">
                  <a:moveTo>
                    <a:pt x="176" y="1"/>
                  </a:moveTo>
                  <a:lnTo>
                    <a:pt x="0" y="1605"/>
                  </a:lnTo>
                  <a:lnTo>
                    <a:pt x="10978" y="1605"/>
                  </a:lnTo>
                  <a:lnTo>
                    <a:pt x="1097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51"/>
            <p:cNvSpPr/>
            <p:nvPr/>
          </p:nvSpPr>
          <p:spPr>
            <a:xfrm>
              <a:off x="3374825" y="3119075"/>
              <a:ext cx="286375" cy="39500"/>
            </a:xfrm>
            <a:custGeom>
              <a:avLst/>
              <a:gdLst/>
              <a:ahLst/>
              <a:cxnLst/>
              <a:rect l="l" t="t" r="r" b="b"/>
              <a:pathLst>
                <a:path w="11455" h="1580" extrusionOk="0">
                  <a:moveTo>
                    <a:pt x="151" y="1"/>
                  </a:moveTo>
                  <a:lnTo>
                    <a:pt x="1" y="1580"/>
                  </a:lnTo>
                  <a:lnTo>
                    <a:pt x="11455" y="1580"/>
                  </a:lnTo>
                  <a:lnTo>
                    <a:pt x="114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51"/>
            <p:cNvSpPr/>
            <p:nvPr/>
          </p:nvSpPr>
          <p:spPr>
            <a:xfrm>
              <a:off x="3362300" y="3238750"/>
              <a:ext cx="298900" cy="40125"/>
            </a:xfrm>
            <a:custGeom>
              <a:avLst/>
              <a:gdLst/>
              <a:ahLst/>
              <a:cxnLst/>
              <a:rect l="l" t="t" r="r" b="b"/>
              <a:pathLst>
                <a:path w="11956" h="1605" extrusionOk="0">
                  <a:moveTo>
                    <a:pt x="151" y="1"/>
                  </a:moveTo>
                  <a:lnTo>
                    <a:pt x="1" y="1605"/>
                  </a:lnTo>
                  <a:lnTo>
                    <a:pt x="11956" y="1605"/>
                  </a:lnTo>
                  <a:lnTo>
                    <a:pt x="119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51"/>
            <p:cNvSpPr/>
            <p:nvPr/>
          </p:nvSpPr>
          <p:spPr>
            <a:xfrm>
              <a:off x="3349775" y="3359050"/>
              <a:ext cx="311425" cy="39500"/>
            </a:xfrm>
            <a:custGeom>
              <a:avLst/>
              <a:gdLst/>
              <a:ahLst/>
              <a:cxnLst/>
              <a:rect l="l" t="t" r="r" b="b"/>
              <a:pathLst>
                <a:path w="12457" h="1580" extrusionOk="0">
                  <a:moveTo>
                    <a:pt x="176" y="1"/>
                  </a:moveTo>
                  <a:lnTo>
                    <a:pt x="0" y="1580"/>
                  </a:lnTo>
                  <a:lnTo>
                    <a:pt x="12457" y="1580"/>
                  </a:lnTo>
                  <a:lnTo>
                    <a:pt x="124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51"/>
            <p:cNvSpPr/>
            <p:nvPr/>
          </p:nvSpPr>
          <p:spPr>
            <a:xfrm>
              <a:off x="3941875" y="2758800"/>
              <a:ext cx="241875" cy="40125"/>
            </a:xfrm>
            <a:custGeom>
              <a:avLst/>
              <a:gdLst/>
              <a:ahLst/>
              <a:cxnLst/>
              <a:rect l="l" t="t" r="r" b="b"/>
              <a:pathLst>
                <a:path w="9675" h="1605" extrusionOk="0">
                  <a:moveTo>
                    <a:pt x="1" y="1"/>
                  </a:moveTo>
                  <a:lnTo>
                    <a:pt x="1" y="1605"/>
                  </a:lnTo>
                  <a:lnTo>
                    <a:pt x="9675" y="160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51"/>
            <p:cNvSpPr/>
            <p:nvPr/>
          </p:nvSpPr>
          <p:spPr>
            <a:xfrm>
              <a:off x="3941875" y="2879100"/>
              <a:ext cx="254425" cy="39500"/>
            </a:xfrm>
            <a:custGeom>
              <a:avLst/>
              <a:gdLst/>
              <a:ahLst/>
              <a:cxnLst/>
              <a:rect l="l" t="t" r="r" b="b"/>
              <a:pathLst>
                <a:path w="10177" h="1580" extrusionOk="0">
                  <a:moveTo>
                    <a:pt x="1" y="1"/>
                  </a:moveTo>
                  <a:lnTo>
                    <a:pt x="1" y="1580"/>
                  </a:lnTo>
                  <a:lnTo>
                    <a:pt x="10176" y="1580"/>
                  </a:lnTo>
                  <a:lnTo>
                    <a:pt x="1000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51"/>
            <p:cNvSpPr/>
            <p:nvPr/>
          </p:nvSpPr>
          <p:spPr>
            <a:xfrm>
              <a:off x="3941875" y="2998775"/>
              <a:ext cx="266950" cy="40125"/>
            </a:xfrm>
            <a:custGeom>
              <a:avLst/>
              <a:gdLst/>
              <a:ahLst/>
              <a:cxnLst/>
              <a:rect l="l" t="t" r="r" b="b"/>
              <a:pathLst>
                <a:path w="10678" h="1605" extrusionOk="0">
                  <a:moveTo>
                    <a:pt x="1" y="1"/>
                  </a:moveTo>
                  <a:lnTo>
                    <a:pt x="1" y="1605"/>
                  </a:lnTo>
                  <a:lnTo>
                    <a:pt x="10677" y="1605"/>
                  </a:lnTo>
                  <a:lnTo>
                    <a:pt x="105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51"/>
            <p:cNvSpPr/>
            <p:nvPr/>
          </p:nvSpPr>
          <p:spPr>
            <a:xfrm>
              <a:off x="3941875" y="3119075"/>
              <a:ext cx="278850" cy="39500"/>
            </a:xfrm>
            <a:custGeom>
              <a:avLst/>
              <a:gdLst/>
              <a:ahLst/>
              <a:cxnLst/>
              <a:rect l="l" t="t" r="r" b="b"/>
              <a:pathLst>
                <a:path w="11154" h="1580" extrusionOk="0">
                  <a:moveTo>
                    <a:pt x="1" y="1"/>
                  </a:moveTo>
                  <a:lnTo>
                    <a:pt x="1" y="1580"/>
                  </a:lnTo>
                  <a:lnTo>
                    <a:pt x="11154" y="1580"/>
                  </a:lnTo>
                  <a:lnTo>
                    <a:pt x="1100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51"/>
            <p:cNvSpPr/>
            <p:nvPr/>
          </p:nvSpPr>
          <p:spPr>
            <a:xfrm>
              <a:off x="3941875" y="3238750"/>
              <a:ext cx="291375" cy="40125"/>
            </a:xfrm>
            <a:custGeom>
              <a:avLst/>
              <a:gdLst/>
              <a:ahLst/>
              <a:cxnLst/>
              <a:rect l="l" t="t" r="r" b="b"/>
              <a:pathLst>
                <a:path w="11655" h="1605" extrusionOk="0">
                  <a:moveTo>
                    <a:pt x="1" y="1"/>
                  </a:moveTo>
                  <a:lnTo>
                    <a:pt x="1" y="1605"/>
                  </a:lnTo>
                  <a:lnTo>
                    <a:pt x="11655" y="1605"/>
                  </a:lnTo>
                  <a:lnTo>
                    <a:pt x="115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51"/>
            <p:cNvSpPr/>
            <p:nvPr/>
          </p:nvSpPr>
          <p:spPr>
            <a:xfrm>
              <a:off x="3941875" y="3359050"/>
              <a:ext cx="303925" cy="39500"/>
            </a:xfrm>
            <a:custGeom>
              <a:avLst/>
              <a:gdLst/>
              <a:ahLst/>
              <a:cxnLst/>
              <a:rect l="l" t="t" r="r" b="b"/>
              <a:pathLst>
                <a:path w="12157" h="1580" extrusionOk="0">
                  <a:moveTo>
                    <a:pt x="1" y="1"/>
                  </a:moveTo>
                  <a:lnTo>
                    <a:pt x="1" y="1580"/>
                  </a:lnTo>
                  <a:lnTo>
                    <a:pt x="12156" y="1580"/>
                  </a:lnTo>
                  <a:lnTo>
                    <a:pt x="120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51"/>
            <p:cNvSpPr/>
            <p:nvPr/>
          </p:nvSpPr>
          <p:spPr>
            <a:xfrm>
              <a:off x="3478850" y="3441125"/>
              <a:ext cx="583975" cy="310825"/>
            </a:xfrm>
            <a:custGeom>
              <a:avLst/>
              <a:gdLst/>
              <a:ahLst/>
              <a:cxnLst/>
              <a:rect l="l" t="t" r="r" b="b"/>
              <a:pathLst>
                <a:path w="23359" h="12433" extrusionOk="0">
                  <a:moveTo>
                    <a:pt x="0" y="1"/>
                  </a:moveTo>
                  <a:lnTo>
                    <a:pt x="0" y="12432"/>
                  </a:lnTo>
                  <a:lnTo>
                    <a:pt x="23359" y="12432"/>
                  </a:lnTo>
                  <a:lnTo>
                    <a:pt x="2335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51"/>
            <p:cNvSpPr/>
            <p:nvPr/>
          </p:nvSpPr>
          <p:spPr>
            <a:xfrm>
              <a:off x="3211925" y="1995650"/>
              <a:ext cx="89000" cy="592750"/>
            </a:xfrm>
            <a:custGeom>
              <a:avLst/>
              <a:gdLst/>
              <a:ahLst/>
              <a:cxnLst/>
              <a:rect l="l" t="t" r="r" b="b"/>
              <a:pathLst>
                <a:path w="3560" h="23710" extrusionOk="0">
                  <a:moveTo>
                    <a:pt x="1" y="0"/>
                  </a:moveTo>
                  <a:lnTo>
                    <a:pt x="1" y="21930"/>
                  </a:lnTo>
                  <a:cubicBezTo>
                    <a:pt x="1" y="22908"/>
                    <a:pt x="803" y="23710"/>
                    <a:pt x="1780" y="23710"/>
                  </a:cubicBezTo>
                  <a:cubicBezTo>
                    <a:pt x="2757" y="23710"/>
                    <a:pt x="3559" y="22908"/>
                    <a:pt x="3559" y="21930"/>
                  </a:cubicBezTo>
                  <a:lnTo>
                    <a:pt x="35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51"/>
            <p:cNvSpPr/>
            <p:nvPr/>
          </p:nvSpPr>
          <p:spPr>
            <a:xfrm>
              <a:off x="3211925" y="1752525"/>
              <a:ext cx="44525" cy="243150"/>
            </a:xfrm>
            <a:custGeom>
              <a:avLst/>
              <a:gdLst/>
              <a:ahLst/>
              <a:cxnLst/>
              <a:rect l="l" t="t" r="r" b="b"/>
              <a:pathLst>
                <a:path w="1781" h="9726" fill="none" extrusionOk="0">
                  <a:moveTo>
                    <a:pt x="1780" y="9725"/>
                  </a:moveTo>
                  <a:lnTo>
                    <a:pt x="1780" y="1780"/>
                  </a:lnTo>
                  <a:cubicBezTo>
                    <a:pt x="1780" y="803"/>
                    <a:pt x="978" y="1"/>
                    <a:pt x="1" y="1"/>
                  </a:cubicBezTo>
                </a:path>
              </a:pathLst>
            </a:custGeom>
            <a:solidFill>
              <a:schemeClr val="dk1"/>
            </a:solidFill>
            <a:ln w="31325" cap="flat" cmpd="sng">
              <a:solidFill>
                <a:schemeClr val="dk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51"/>
            <p:cNvSpPr/>
            <p:nvPr/>
          </p:nvSpPr>
          <p:spPr>
            <a:xfrm>
              <a:off x="3211925" y="2090250"/>
              <a:ext cx="89000" cy="72700"/>
            </a:xfrm>
            <a:custGeom>
              <a:avLst/>
              <a:gdLst/>
              <a:ahLst/>
              <a:cxnLst/>
              <a:rect l="l" t="t" r="r" b="b"/>
              <a:pathLst>
                <a:path w="3560" h="2908" extrusionOk="0">
                  <a:moveTo>
                    <a:pt x="1" y="1"/>
                  </a:moveTo>
                  <a:lnTo>
                    <a:pt x="1" y="2908"/>
                  </a:lnTo>
                  <a:lnTo>
                    <a:pt x="3559" y="2908"/>
                  </a:lnTo>
                  <a:lnTo>
                    <a:pt x="355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51"/>
            <p:cNvSpPr/>
            <p:nvPr/>
          </p:nvSpPr>
          <p:spPr>
            <a:xfrm>
              <a:off x="3211925" y="2230600"/>
              <a:ext cx="89000" cy="52650"/>
            </a:xfrm>
            <a:custGeom>
              <a:avLst/>
              <a:gdLst/>
              <a:ahLst/>
              <a:cxnLst/>
              <a:rect l="l" t="t" r="r" b="b"/>
              <a:pathLst>
                <a:path w="3560" h="2106" extrusionOk="0">
                  <a:moveTo>
                    <a:pt x="1" y="1"/>
                  </a:moveTo>
                  <a:lnTo>
                    <a:pt x="1" y="2106"/>
                  </a:lnTo>
                  <a:lnTo>
                    <a:pt x="3559" y="2106"/>
                  </a:lnTo>
                  <a:lnTo>
                    <a:pt x="355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51"/>
            <p:cNvSpPr/>
            <p:nvPr/>
          </p:nvSpPr>
          <p:spPr>
            <a:xfrm>
              <a:off x="3556550" y="3505675"/>
              <a:ext cx="428600" cy="181725"/>
            </a:xfrm>
            <a:custGeom>
              <a:avLst/>
              <a:gdLst/>
              <a:ahLst/>
              <a:cxnLst/>
              <a:rect l="l" t="t" r="r" b="b"/>
              <a:pathLst>
                <a:path w="17144" h="7269" extrusionOk="0">
                  <a:moveTo>
                    <a:pt x="0" y="0"/>
                  </a:moveTo>
                  <a:lnTo>
                    <a:pt x="0" y="7269"/>
                  </a:lnTo>
                  <a:lnTo>
                    <a:pt x="17143" y="7269"/>
                  </a:lnTo>
                  <a:lnTo>
                    <a:pt x="1714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51"/>
            <p:cNvSpPr/>
            <p:nvPr/>
          </p:nvSpPr>
          <p:spPr>
            <a:xfrm>
              <a:off x="3093500" y="2694900"/>
              <a:ext cx="286375" cy="286975"/>
            </a:xfrm>
            <a:custGeom>
              <a:avLst/>
              <a:gdLst/>
              <a:ahLst/>
              <a:cxnLst/>
              <a:rect l="l" t="t" r="r" b="b"/>
              <a:pathLst>
                <a:path w="11455" h="11479" extrusionOk="0">
                  <a:moveTo>
                    <a:pt x="5740" y="0"/>
                  </a:moveTo>
                  <a:cubicBezTo>
                    <a:pt x="2557" y="0"/>
                    <a:pt x="1" y="2582"/>
                    <a:pt x="1" y="5740"/>
                  </a:cubicBezTo>
                  <a:cubicBezTo>
                    <a:pt x="1" y="8923"/>
                    <a:pt x="2557" y="11479"/>
                    <a:pt x="5740" y="11479"/>
                  </a:cubicBezTo>
                  <a:cubicBezTo>
                    <a:pt x="8898" y="11479"/>
                    <a:pt x="11454" y="8923"/>
                    <a:pt x="11454" y="5740"/>
                  </a:cubicBezTo>
                  <a:cubicBezTo>
                    <a:pt x="11454" y="2582"/>
                    <a:pt x="8898" y="0"/>
                    <a:pt x="574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51"/>
            <p:cNvSpPr/>
            <p:nvPr/>
          </p:nvSpPr>
          <p:spPr>
            <a:xfrm>
              <a:off x="3111675" y="2713700"/>
              <a:ext cx="250025" cy="250025"/>
            </a:xfrm>
            <a:custGeom>
              <a:avLst/>
              <a:gdLst/>
              <a:ahLst/>
              <a:cxnLst/>
              <a:rect l="l" t="t" r="r" b="b"/>
              <a:pathLst>
                <a:path w="10001" h="10001" extrusionOk="0">
                  <a:moveTo>
                    <a:pt x="5013" y="0"/>
                  </a:moveTo>
                  <a:cubicBezTo>
                    <a:pt x="2231" y="0"/>
                    <a:pt x="1" y="2231"/>
                    <a:pt x="1" y="4988"/>
                  </a:cubicBezTo>
                  <a:cubicBezTo>
                    <a:pt x="1" y="7744"/>
                    <a:pt x="2231" y="10000"/>
                    <a:pt x="5013" y="10000"/>
                  </a:cubicBezTo>
                  <a:cubicBezTo>
                    <a:pt x="7770" y="10000"/>
                    <a:pt x="10001" y="7744"/>
                    <a:pt x="10001" y="4988"/>
                  </a:cubicBezTo>
                  <a:cubicBezTo>
                    <a:pt x="10001" y="2231"/>
                    <a:pt x="7770" y="0"/>
                    <a:pt x="50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51"/>
            <p:cNvSpPr/>
            <p:nvPr/>
          </p:nvSpPr>
          <p:spPr>
            <a:xfrm>
              <a:off x="4215700" y="2694900"/>
              <a:ext cx="286975" cy="286975"/>
            </a:xfrm>
            <a:custGeom>
              <a:avLst/>
              <a:gdLst/>
              <a:ahLst/>
              <a:cxnLst/>
              <a:rect l="l" t="t" r="r" b="b"/>
              <a:pathLst>
                <a:path w="11479" h="11479" extrusionOk="0">
                  <a:moveTo>
                    <a:pt x="5740" y="0"/>
                  </a:moveTo>
                  <a:cubicBezTo>
                    <a:pt x="2557" y="0"/>
                    <a:pt x="0" y="2582"/>
                    <a:pt x="0" y="5740"/>
                  </a:cubicBezTo>
                  <a:cubicBezTo>
                    <a:pt x="0" y="8923"/>
                    <a:pt x="2557" y="11479"/>
                    <a:pt x="5740" y="11479"/>
                  </a:cubicBezTo>
                  <a:cubicBezTo>
                    <a:pt x="8897" y="11479"/>
                    <a:pt x="11479" y="8923"/>
                    <a:pt x="11479" y="5740"/>
                  </a:cubicBezTo>
                  <a:cubicBezTo>
                    <a:pt x="11479" y="2582"/>
                    <a:pt x="8897" y="0"/>
                    <a:pt x="574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51"/>
            <p:cNvSpPr/>
            <p:nvPr/>
          </p:nvSpPr>
          <p:spPr>
            <a:xfrm>
              <a:off x="4233850" y="2713700"/>
              <a:ext cx="250050" cy="250025"/>
            </a:xfrm>
            <a:custGeom>
              <a:avLst/>
              <a:gdLst/>
              <a:ahLst/>
              <a:cxnLst/>
              <a:rect l="l" t="t" r="r" b="b"/>
              <a:pathLst>
                <a:path w="10002" h="10001" extrusionOk="0">
                  <a:moveTo>
                    <a:pt x="5014" y="0"/>
                  </a:moveTo>
                  <a:cubicBezTo>
                    <a:pt x="2232" y="0"/>
                    <a:pt x="1" y="2231"/>
                    <a:pt x="1" y="4988"/>
                  </a:cubicBezTo>
                  <a:cubicBezTo>
                    <a:pt x="1" y="7744"/>
                    <a:pt x="2232" y="10000"/>
                    <a:pt x="5014" y="10000"/>
                  </a:cubicBezTo>
                  <a:cubicBezTo>
                    <a:pt x="7770" y="10000"/>
                    <a:pt x="10001" y="7744"/>
                    <a:pt x="10001" y="4988"/>
                  </a:cubicBezTo>
                  <a:cubicBezTo>
                    <a:pt x="10001" y="2231"/>
                    <a:pt x="7770" y="0"/>
                    <a:pt x="50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51"/>
            <p:cNvSpPr/>
            <p:nvPr/>
          </p:nvSpPr>
          <p:spPr>
            <a:xfrm>
              <a:off x="3372325" y="1484975"/>
              <a:ext cx="850900" cy="134125"/>
            </a:xfrm>
            <a:custGeom>
              <a:avLst/>
              <a:gdLst/>
              <a:ahLst/>
              <a:cxnLst/>
              <a:rect l="l" t="t" r="r" b="b"/>
              <a:pathLst>
                <a:path w="34036" h="5365" extrusionOk="0">
                  <a:moveTo>
                    <a:pt x="5339" y="1"/>
                  </a:moveTo>
                  <a:cubicBezTo>
                    <a:pt x="2382" y="1"/>
                    <a:pt x="1" y="2407"/>
                    <a:pt x="1" y="5364"/>
                  </a:cubicBezTo>
                  <a:lnTo>
                    <a:pt x="34036" y="5364"/>
                  </a:lnTo>
                  <a:cubicBezTo>
                    <a:pt x="34036" y="2407"/>
                    <a:pt x="31655" y="1"/>
                    <a:pt x="286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51"/>
            <p:cNvSpPr/>
            <p:nvPr/>
          </p:nvSpPr>
          <p:spPr>
            <a:xfrm>
              <a:off x="2050275" y="3930500"/>
              <a:ext cx="62675" cy="200525"/>
            </a:xfrm>
            <a:custGeom>
              <a:avLst/>
              <a:gdLst/>
              <a:ahLst/>
              <a:cxnLst/>
              <a:rect l="l" t="t" r="r" b="b"/>
              <a:pathLst>
                <a:path w="2507" h="8021" extrusionOk="0">
                  <a:moveTo>
                    <a:pt x="0" y="0"/>
                  </a:moveTo>
                  <a:cubicBezTo>
                    <a:pt x="0" y="4436"/>
                    <a:pt x="577" y="8020"/>
                    <a:pt x="1253" y="8020"/>
                  </a:cubicBezTo>
                  <a:cubicBezTo>
                    <a:pt x="1955" y="8020"/>
                    <a:pt x="2506" y="4436"/>
                    <a:pt x="250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51"/>
            <p:cNvSpPr/>
            <p:nvPr/>
          </p:nvSpPr>
          <p:spPr>
            <a:xfrm>
              <a:off x="2213800" y="3930500"/>
              <a:ext cx="62675" cy="200525"/>
            </a:xfrm>
            <a:custGeom>
              <a:avLst/>
              <a:gdLst/>
              <a:ahLst/>
              <a:cxnLst/>
              <a:rect l="l" t="t" r="r" b="b"/>
              <a:pathLst>
                <a:path w="2507" h="8021" extrusionOk="0">
                  <a:moveTo>
                    <a:pt x="1" y="0"/>
                  </a:moveTo>
                  <a:cubicBezTo>
                    <a:pt x="1" y="4436"/>
                    <a:pt x="577" y="8020"/>
                    <a:pt x="1254" y="8020"/>
                  </a:cubicBezTo>
                  <a:cubicBezTo>
                    <a:pt x="1955" y="8020"/>
                    <a:pt x="2507" y="4436"/>
                    <a:pt x="2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51"/>
            <p:cNvSpPr/>
            <p:nvPr/>
          </p:nvSpPr>
          <p:spPr>
            <a:xfrm>
              <a:off x="2377325" y="3930500"/>
              <a:ext cx="62700" cy="200525"/>
            </a:xfrm>
            <a:custGeom>
              <a:avLst/>
              <a:gdLst/>
              <a:ahLst/>
              <a:cxnLst/>
              <a:rect l="l" t="t" r="r" b="b"/>
              <a:pathLst>
                <a:path w="2508" h="8021" extrusionOk="0">
                  <a:moveTo>
                    <a:pt x="1" y="0"/>
                  </a:moveTo>
                  <a:cubicBezTo>
                    <a:pt x="1" y="4436"/>
                    <a:pt x="552" y="8020"/>
                    <a:pt x="1254" y="8020"/>
                  </a:cubicBezTo>
                  <a:cubicBezTo>
                    <a:pt x="1956" y="8020"/>
                    <a:pt x="2507" y="4436"/>
                    <a:pt x="2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51"/>
            <p:cNvSpPr/>
            <p:nvPr/>
          </p:nvSpPr>
          <p:spPr>
            <a:xfrm>
              <a:off x="2540875" y="3930500"/>
              <a:ext cx="62675" cy="200525"/>
            </a:xfrm>
            <a:custGeom>
              <a:avLst/>
              <a:gdLst/>
              <a:ahLst/>
              <a:cxnLst/>
              <a:rect l="l" t="t" r="r" b="b"/>
              <a:pathLst>
                <a:path w="2507" h="8021" extrusionOk="0">
                  <a:moveTo>
                    <a:pt x="0" y="0"/>
                  </a:moveTo>
                  <a:cubicBezTo>
                    <a:pt x="0" y="4436"/>
                    <a:pt x="552" y="8020"/>
                    <a:pt x="1253" y="8020"/>
                  </a:cubicBezTo>
                  <a:cubicBezTo>
                    <a:pt x="1930" y="8020"/>
                    <a:pt x="2507" y="4436"/>
                    <a:pt x="2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51"/>
            <p:cNvSpPr/>
            <p:nvPr/>
          </p:nvSpPr>
          <p:spPr>
            <a:xfrm>
              <a:off x="2704400" y="3930500"/>
              <a:ext cx="62675" cy="200525"/>
            </a:xfrm>
            <a:custGeom>
              <a:avLst/>
              <a:gdLst/>
              <a:ahLst/>
              <a:cxnLst/>
              <a:rect l="l" t="t" r="r" b="b"/>
              <a:pathLst>
                <a:path w="2507" h="8021" extrusionOk="0">
                  <a:moveTo>
                    <a:pt x="1" y="0"/>
                  </a:moveTo>
                  <a:cubicBezTo>
                    <a:pt x="1" y="4436"/>
                    <a:pt x="552" y="8020"/>
                    <a:pt x="1254" y="8020"/>
                  </a:cubicBezTo>
                  <a:cubicBezTo>
                    <a:pt x="1931" y="8020"/>
                    <a:pt x="2507" y="4436"/>
                    <a:pt x="2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51"/>
            <p:cNvSpPr/>
            <p:nvPr/>
          </p:nvSpPr>
          <p:spPr>
            <a:xfrm>
              <a:off x="2867950" y="3930500"/>
              <a:ext cx="62050" cy="200525"/>
            </a:xfrm>
            <a:custGeom>
              <a:avLst/>
              <a:gdLst/>
              <a:ahLst/>
              <a:cxnLst/>
              <a:rect l="l" t="t" r="r" b="b"/>
              <a:pathLst>
                <a:path w="2482" h="8021" extrusionOk="0">
                  <a:moveTo>
                    <a:pt x="0" y="0"/>
                  </a:moveTo>
                  <a:cubicBezTo>
                    <a:pt x="0" y="4436"/>
                    <a:pt x="551" y="8020"/>
                    <a:pt x="1228" y="8020"/>
                  </a:cubicBezTo>
                  <a:cubicBezTo>
                    <a:pt x="1930" y="8020"/>
                    <a:pt x="2481" y="4436"/>
                    <a:pt x="248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51"/>
            <p:cNvSpPr/>
            <p:nvPr/>
          </p:nvSpPr>
          <p:spPr>
            <a:xfrm>
              <a:off x="3030850" y="3930500"/>
              <a:ext cx="62675" cy="200525"/>
            </a:xfrm>
            <a:custGeom>
              <a:avLst/>
              <a:gdLst/>
              <a:ahLst/>
              <a:cxnLst/>
              <a:rect l="l" t="t" r="r" b="b"/>
              <a:pathLst>
                <a:path w="2507" h="8021" extrusionOk="0">
                  <a:moveTo>
                    <a:pt x="0" y="0"/>
                  </a:moveTo>
                  <a:cubicBezTo>
                    <a:pt x="0" y="4436"/>
                    <a:pt x="577" y="8020"/>
                    <a:pt x="1254" y="8020"/>
                  </a:cubicBezTo>
                  <a:cubicBezTo>
                    <a:pt x="1955" y="8020"/>
                    <a:pt x="2507" y="4436"/>
                    <a:pt x="2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51"/>
            <p:cNvSpPr/>
            <p:nvPr/>
          </p:nvSpPr>
          <p:spPr>
            <a:xfrm>
              <a:off x="3194375" y="3930500"/>
              <a:ext cx="62700" cy="200525"/>
            </a:xfrm>
            <a:custGeom>
              <a:avLst/>
              <a:gdLst/>
              <a:ahLst/>
              <a:cxnLst/>
              <a:rect l="l" t="t" r="r" b="b"/>
              <a:pathLst>
                <a:path w="2508" h="8021" extrusionOk="0">
                  <a:moveTo>
                    <a:pt x="1" y="0"/>
                  </a:moveTo>
                  <a:cubicBezTo>
                    <a:pt x="1" y="4436"/>
                    <a:pt x="577" y="8020"/>
                    <a:pt x="1254" y="8020"/>
                  </a:cubicBezTo>
                  <a:cubicBezTo>
                    <a:pt x="1956" y="8020"/>
                    <a:pt x="2507" y="4436"/>
                    <a:pt x="2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51"/>
            <p:cNvSpPr/>
            <p:nvPr/>
          </p:nvSpPr>
          <p:spPr>
            <a:xfrm>
              <a:off x="3357925" y="3930500"/>
              <a:ext cx="62675" cy="200525"/>
            </a:xfrm>
            <a:custGeom>
              <a:avLst/>
              <a:gdLst/>
              <a:ahLst/>
              <a:cxnLst/>
              <a:rect l="l" t="t" r="r" b="b"/>
              <a:pathLst>
                <a:path w="2507" h="8021" extrusionOk="0">
                  <a:moveTo>
                    <a:pt x="0" y="0"/>
                  </a:moveTo>
                  <a:cubicBezTo>
                    <a:pt x="0" y="4436"/>
                    <a:pt x="552" y="8020"/>
                    <a:pt x="1253" y="8020"/>
                  </a:cubicBezTo>
                  <a:cubicBezTo>
                    <a:pt x="1955" y="8020"/>
                    <a:pt x="2506" y="4436"/>
                    <a:pt x="250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51"/>
            <p:cNvSpPr/>
            <p:nvPr/>
          </p:nvSpPr>
          <p:spPr>
            <a:xfrm>
              <a:off x="3521450" y="3930500"/>
              <a:ext cx="62675" cy="200525"/>
            </a:xfrm>
            <a:custGeom>
              <a:avLst/>
              <a:gdLst/>
              <a:ahLst/>
              <a:cxnLst/>
              <a:rect l="l" t="t" r="r" b="b"/>
              <a:pathLst>
                <a:path w="2507" h="8021" extrusionOk="0">
                  <a:moveTo>
                    <a:pt x="1" y="0"/>
                  </a:moveTo>
                  <a:cubicBezTo>
                    <a:pt x="1" y="4436"/>
                    <a:pt x="552" y="8020"/>
                    <a:pt x="1254" y="8020"/>
                  </a:cubicBezTo>
                  <a:cubicBezTo>
                    <a:pt x="1930" y="8020"/>
                    <a:pt x="2507" y="4436"/>
                    <a:pt x="2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51"/>
            <p:cNvSpPr/>
            <p:nvPr/>
          </p:nvSpPr>
          <p:spPr>
            <a:xfrm>
              <a:off x="3684975" y="3930500"/>
              <a:ext cx="62700" cy="200525"/>
            </a:xfrm>
            <a:custGeom>
              <a:avLst/>
              <a:gdLst/>
              <a:ahLst/>
              <a:cxnLst/>
              <a:rect l="l" t="t" r="r" b="b"/>
              <a:pathLst>
                <a:path w="2508" h="8021" extrusionOk="0">
                  <a:moveTo>
                    <a:pt x="1" y="0"/>
                  </a:moveTo>
                  <a:cubicBezTo>
                    <a:pt x="1" y="4436"/>
                    <a:pt x="552" y="8020"/>
                    <a:pt x="1254" y="8020"/>
                  </a:cubicBezTo>
                  <a:cubicBezTo>
                    <a:pt x="1931" y="8020"/>
                    <a:pt x="2507" y="4436"/>
                    <a:pt x="2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51"/>
            <p:cNvSpPr/>
            <p:nvPr/>
          </p:nvSpPr>
          <p:spPr>
            <a:xfrm>
              <a:off x="3848525" y="3930500"/>
              <a:ext cx="62050" cy="200525"/>
            </a:xfrm>
            <a:custGeom>
              <a:avLst/>
              <a:gdLst/>
              <a:ahLst/>
              <a:cxnLst/>
              <a:rect l="l" t="t" r="r" b="b"/>
              <a:pathLst>
                <a:path w="2482" h="8021" extrusionOk="0">
                  <a:moveTo>
                    <a:pt x="0" y="0"/>
                  </a:moveTo>
                  <a:cubicBezTo>
                    <a:pt x="0" y="4436"/>
                    <a:pt x="552" y="8020"/>
                    <a:pt x="1228" y="8020"/>
                  </a:cubicBezTo>
                  <a:cubicBezTo>
                    <a:pt x="1930" y="8020"/>
                    <a:pt x="2482" y="4436"/>
                    <a:pt x="248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51"/>
            <p:cNvSpPr/>
            <p:nvPr/>
          </p:nvSpPr>
          <p:spPr>
            <a:xfrm>
              <a:off x="4011425" y="3930500"/>
              <a:ext cx="62675" cy="200525"/>
            </a:xfrm>
            <a:custGeom>
              <a:avLst/>
              <a:gdLst/>
              <a:ahLst/>
              <a:cxnLst/>
              <a:rect l="l" t="t" r="r" b="b"/>
              <a:pathLst>
                <a:path w="2507" h="8021" extrusionOk="0">
                  <a:moveTo>
                    <a:pt x="1" y="0"/>
                  </a:moveTo>
                  <a:cubicBezTo>
                    <a:pt x="1" y="4436"/>
                    <a:pt x="577" y="8020"/>
                    <a:pt x="1254" y="8020"/>
                  </a:cubicBezTo>
                  <a:cubicBezTo>
                    <a:pt x="1956" y="8020"/>
                    <a:pt x="2507" y="4436"/>
                    <a:pt x="2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51"/>
            <p:cNvSpPr/>
            <p:nvPr/>
          </p:nvSpPr>
          <p:spPr>
            <a:xfrm>
              <a:off x="4174975" y="3930500"/>
              <a:ext cx="62675" cy="200525"/>
            </a:xfrm>
            <a:custGeom>
              <a:avLst/>
              <a:gdLst/>
              <a:ahLst/>
              <a:cxnLst/>
              <a:rect l="l" t="t" r="r" b="b"/>
              <a:pathLst>
                <a:path w="2507" h="8021" extrusionOk="0">
                  <a:moveTo>
                    <a:pt x="0" y="0"/>
                  </a:moveTo>
                  <a:cubicBezTo>
                    <a:pt x="0" y="4436"/>
                    <a:pt x="577" y="8020"/>
                    <a:pt x="1253" y="8020"/>
                  </a:cubicBezTo>
                  <a:cubicBezTo>
                    <a:pt x="1955" y="8020"/>
                    <a:pt x="2506" y="4436"/>
                    <a:pt x="250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51"/>
            <p:cNvSpPr/>
            <p:nvPr/>
          </p:nvSpPr>
          <p:spPr>
            <a:xfrm>
              <a:off x="4338500" y="3930500"/>
              <a:ext cx="62675" cy="200525"/>
            </a:xfrm>
            <a:custGeom>
              <a:avLst/>
              <a:gdLst/>
              <a:ahLst/>
              <a:cxnLst/>
              <a:rect l="l" t="t" r="r" b="b"/>
              <a:pathLst>
                <a:path w="2507" h="8021" extrusionOk="0">
                  <a:moveTo>
                    <a:pt x="0" y="0"/>
                  </a:moveTo>
                  <a:cubicBezTo>
                    <a:pt x="0" y="4436"/>
                    <a:pt x="552" y="8020"/>
                    <a:pt x="1254" y="8020"/>
                  </a:cubicBezTo>
                  <a:cubicBezTo>
                    <a:pt x="1955" y="8020"/>
                    <a:pt x="2507" y="4436"/>
                    <a:pt x="2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51"/>
            <p:cNvSpPr/>
            <p:nvPr/>
          </p:nvSpPr>
          <p:spPr>
            <a:xfrm>
              <a:off x="4502025" y="3930500"/>
              <a:ext cx="62700" cy="200525"/>
            </a:xfrm>
            <a:custGeom>
              <a:avLst/>
              <a:gdLst/>
              <a:ahLst/>
              <a:cxnLst/>
              <a:rect l="l" t="t" r="r" b="b"/>
              <a:pathLst>
                <a:path w="2508" h="8021" extrusionOk="0">
                  <a:moveTo>
                    <a:pt x="1" y="0"/>
                  </a:moveTo>
                  <a:cubicBezTo>
                    <a:pt x="1" y="4436"/>
                    <a:pt x="552" y="8020"/>
                    <a:pt x="1254" y="8020"/>
                  </a:cubicBezTo>
                  <a:cubicBezTo>
                    <a:pt x="1931" y="8020"/>
                    <a:pt x="2507" y="4436"/>
                    <a:pt x="2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51"/>
            <p:cNvSpPr/>
            <p:nvPr/>
          </p:nvSpPr>
          <p:spPr>
            <a:xfrm>
              <a:off x="4665575" y="3930500"/>
              <a:ext cx="62675" cy="200525"/>
            </a:xfrm>
            <a:custGeom>
              <a:avLst/>
              <a:gdLst/>
              <a:ahLst/>
              <a:cxnLst/>
              <a:rect l="l" t="t" r="r" b="b"/>
              <a:pathLst>
                <a:path w="2507" h="8021" extrusionOk="0">
                  <a:moveTo>
                    <a:pt x="0" y="0"/>
                  </a:moveTo>
                  <a:cubicBezTo>
                    <a:pt x="0" y="4436"/>
                    <a:pt x="552" y="8020"/>
                    <a:pt x="1253" y="8020"/>
                  </a:cubicBezTo>
                  <a:cubicBezTo>
                    <a:pt x="1930" y="8020"/>
                    <a:pt x="2507" y="4436"/>
                    <a:pt x="2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51"/>
            <p:cNvSpPr/>
            <p:nvPr/>
          </p:nvSpPr>
          <p:spPr>
            <a:xfrm>
              <a:off x="4829100" y="3930500"/>
              <a:ext cx="62050" cy="200525"/>
            </a:xfrm>
            <a:custGeom>
              <a:avLst/>
              <a:gdLst/>
              <a:ahLst/>
              <a:cxnLst/>
              <a:rect l="l" t="t" r="r" b="b"/>
              <a:pathLst>
                <a:path w="2482" h="8021" extrusionOk="0">
                  <a:moveTo>
                    <a:pt x="1" y="0"/>
                  </a:moveTo>
                  <a:cubicBezTo>
                    <a:pt x="1" y="4436"/>
                    <a:pt x="552" y="8020"/>
                    <a:pt x="1229" y="8020"/>
                  </a:cubicBezTo>
                  <a:cubicBezTo>
                    <a:pt x="1930" y="8020"/>
                    <a:pt x="2482" y="4436"/>
                    <a:pt x="248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51"/>
            <p:cNvSpPr/>
            <p:nvPr/>
          </p:nvSpPr>
          <p:spPr>
            <a:xfrm>
              <a:off x="4992000" y="3930500"/>
              <a:ext cx="62700" cy="200525"/>
            </a:xfrm>
            <a:custGeom>
              <a:avLst/>
              <a:gdLst/>
              <a:ahLst/>
              <a:cxnLst/>
              <a:rect l="l" t="t" r="r" b="b"/>
              <a:pathLst>
                <a:path w="2508" h="8021" extrusionOk="0">
                  <a:moveTo>
                    <a:pt x="1" y="0"/>
                  </a:moveTo>
                  <a:cubicBezTo>
                    <a:pt x="1" y="4436"/>
                    <a:pt x="577" y="8020"/>
                    <a:pt x="1254" y="8020"/>
                  </a:cubicBezTo>
                  <a:cubicBezTo>
                    <a:pt x="1956" y="8020"/>
                    <a:pt x="2507" y="4436"/>
                    <a:pt x="2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51"/>
            <p:cNvSpPr/>
            <p:nvPr/>
          </p:nvSpPr>
          <p:spPr>
            <a:xfrm>
              <a:off x="5155550" y="3930500"/>
              <a:ext cx="62675" cy="200525"/>
            </a:xfrm>
            <a:custGeom>
              <a:avLst/>
              <a:gdLst/>
              <a:ahLst/>
              <a:cxnLst/>
              <a:rect l="l" t="t" r="r" b="b"/>
              <a:pathLst>
                <a:path w="2507" h="8021" extrusionOk="0">
                  <a:moveTo>
                    <a:pt x="0" y="0"/>
                  </a:moveTo>
                  <a:cubicBezTo>
                    <a:pt x="0" y="4436"/>
                    <a:pt x="577" y="8020"/>
                    <a:pt x="1253" y="8020"/>
                  </a:cubicBezTo>
                  <a:cubicBezTo>
                    <a:pt x="1955" y="8020"/>
                    <a:pt x="2507" y="4436"/>
                    <a:pt x="2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51"/>
            <p:cNvSpPr/>
            <p:nvPr/>
          </p:nvSpPr>
          <p:spPr>
            <a:xfrm>
              <a:off x="5319075" y="3930500"/>
              <a:ext cx="62700" cy="200525"/>
            </a:xfrm>
            <a:custGeom>
              <a:avLst/>
              <a:gdLst/>
              <a:ahLst/>
              <a:cxnLst/>
              <a:rect l="l" t="t" r="r" b="b"/>
              <a:pathLst>
                <a:path w="2508" h="8021" extrusionOk="0">
                  <a:moveTo>
                    <a:pt x="1" y="0"/>
                  </a:moveTo>
                  <a:cubicBezTo>
                    <a:pt x="1" y="4436"/>
                    <a:pt x="552" y="8020"/>
                    <a:pt x="1254" y="8020"/>
                  </a:cubicBezTo>
                  <a:cubicBezTo>
                    <a:pt x="1956" y="8020"/>
                    <a:pt x="2507" y="4436"/>
                    <a:pt x="2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51"/>
            <p:cNvSpPr/>
            <p:nvPr/>
          </p:nvSpPr>
          <p:spPr>
            <a:xfrm>
              <a:off x="5482625" y="3930500"/>
              <a:ext cx="62675" cy="200525"/>
            </a:xfrm>
            <a:custGeom>
              <a:avLst/>
              <a:gdLst/>
              <a:ahLst/>
              <a:cxnLst/>
              <a:rect l="l" t="t" r="r" b="b"/>
              <a:pathLst>
                <a:path w="2507" h="8021" extrusionOk="0">
                  <a:moveTo>
                    <a:pt x="0" y="0"/>
                  </a:moveTo>
                  <a:cubicBezTo>
                    <a:pt x="0" y="4436"/>
                    <a:pt x="552" y="8020"/>
                    <a:pt x="1253" y="8020"/>
                  </a:cubicBezTo>
                  <a:cubicBezTo>
                    <a:pt x="1930" y="8020"/>
                    <a:pt x="2506" y="4436"/>
                    <a:pt x="250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51"/>
            <p:cNvSpPr/>
            <p:nvPr/>
          </p:nvSpPr>
          <p:spPr>
            <a:xfrm>
              <a:off x="2708800" y="3615950"/>
              <a:ext cx="2184875" cy="276975"/>
            </a:xfrm>
            <a:custGeom>
              <a:avLst/>
              <a:gdLst/>
              <a:ahLst/>
              <a:cxnLst/>
              <a:rect l="l" t="t" r="r" b="b"/>
              <a:pathLst>
                <a:path w="87395" h="11079" fill="none" extrusionOk="0">
                  <a:moveTo>
                    <a:pt x="3183" y="11078"/>
                  </a:moveTo>
                  <a:lnTo>
                    <a:pt x="0" y="1"/>
                  </a:lnTo>
                  <a:lnTo>
                    <a:pt x="87394" y="1"/>
                  </a:lnTo>
                  <a:lnTo>
                    <a:pt x="84236" y="11078"/>
                  </a:lnTo>
                </a:path>
              </a:pathLst>
            </a:custGeom>
            <a:solidFill>
              <a:schemeClr val="accent3"/>
            </a:solidFill>
            <a:ln w="313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51"/>
            <p:cNvSpPr/>
            <p:nvPr/>
          </p:nvSpPr>
          <p:spPr>
            <a:xfrm>
              <a:off x="4305300" y="3298900"/>
              <a:ext cx="1194250" cy="594025"/>
            </a:xfrm>
            <a:custGeom>
              <a:avLst/>
              <a:gdLst/>
              <a:ahLst/>
              <a:cxnLst/>
              <a:rect l="l" t="t" r="r" b="b"/>
              <a:pathLst>
                <a:path w="47770" h="23761" fill="none" extrusionOk="0">
                  <a:moveTo>
                    <a:pt x="47770" y="23760"/>
                  </a:moveTo>
                  <a:lnTo>
                    <a:pt x="0" y="1"/>
                  </a:lnTo>
                </a:path>
              </a:pathLst>
            </a:custGeom>
            <a:noFill/>
            <a:ln w="313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51"/>
            <p:cNvSpPr/>
            <p:nvPr/>
          </p:nvSpPr>
          <p:spPr>
            <a:xfrm>
              <a:off x="1913050" y="3697400"/>
              <a:ext cx="74575" cy="391625"/>
            </a:xfrm>
            <a:custGeom>
              <a:avLst/>
              <a:gdLst/>
              <a:ahLst/>
              <a:cxnLst/>
              <a:rect l="l" t="t" r="r" b="b"/>
              <a:pathLst>
                <a:path w="2983" h="15665" extrusionOk="0">
                  <a:moveTo>
                    <a:pt x="0" y="1"/>
                  </a:moveTo>
                  <a:lnTo>
                    <a:pt x="0" y="15665"/>
                  </a:lnTo>
                  <a:cubicBezTo>
                    <a:pt x="1655" y="15665"/>
                    <a:pt x="2983" y="14337"/>
                    <a:pt x="2983" y="12682"/>
                  </a:cubicBezTo>
                  <a:lnTo>
                    <a:pt x="2983" y="2983"/>
                  </a:lnTo>
                  <a:cubicBezTo>
                    <a:pt x="2983" y="1329"/>
                    <a:pt x="1655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51"/>
            <p:cNvSpPr/>
            <p:nvPr/>
          </p:nvSpPr>
          <p:spPr>
            <a:xfrm>
              <a:off x="5614825" y="3697400"/>
              <a:ext cx="74575" cy="391625"/>
            </a:xfrm>
            <a:custGeom>
              <a:avLst/>
              <a:gdLst/>
              <a:ahLst/>
              <a:cxnLst/>
              <a:rect l="l" t="t" r="r" b="b"/>
              <a:pathLst>
                <a:path w="2983" h="15665" extrusionOk="0">
                  <a:moveTo>
                    <a:pt x="2983" y="1"/>
                  </a:moveTo>
                  <a:cubicBezTo>
                    <a:pt x="1329" y="1"/>
                    <a:pt x="0" y="1329"/>
                    <a:pt x="0" y="2983"/>
                  </a:cubicBezTo>
                  <a:lnTo>
                    <a:pt x="0" y="12682"/>
                  </a:lnTo>
                  <a:cubicBezTo>
                    <a:pt x="0" y="14337"/>
                    <a:pt x="1329" y="15665"/>
                    <a:pt x="2983" y="15665"/>
                  </a:cubicBezTo>
                  <a:lnTo>
                    <a:pt x="298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51"/>
            <p:cNvSpPr/>
            <p:nvPr/>
          </p:nvSpPr>
          <p:spPr>
            <a:xfrm>
              <a:off x="1950650" y="3855925"/>
              <a:ext cx="3701175" cy="74600"/>
            </a:xfrm>
            <a:custGeom>
              <a:avLst/>
              <a:gdLst/>
              <a:ahLst/>
              <a:cxnLst/>
              <a:rect l="l" t="t" r="r" b="b"/>
              <a:pathLst>
                <a:path w="148047" h="2984" extrusionOk="0">
                  <a:moveTo>
                    <a:pt x="0" y="1"/>
                  </a:moveTo>
                  <a:lnTo>
                    <a:pt x="0" y="2983"/>
                  </a:lnTo>
                  <a:lnTo>
                    <a:pt x="148046" y="2983"/>
                  </a:lnTo>
                  <a:lnTo>
                    <a:pt x="1480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6" name="Google Shape;2296;p51"/>
          <p:cNvGrpSpPr/>
          <p:nvPr/>
        </p:nvGrpSpPr>
        <p:grpSpPr>
          <a:xfrm>
            <a:off x="5373325" y="4743475"/>
            <a:ext cx="3525675" cy="739500"/>
            <a:chOff x="5373325" y="4743475"/>
            <a:chExt cx="3525675" cy="739500"/>
          </a:xfrm>
        </p:grpSpPr>
        <p:sp>
          <p:nvSpPr>
            <p:cNvPr id="2297" name="Google Shape;2297;p51"/>
            <p:cNvSpPr/>
            <p:nvPr/>
          </p:nvSpPr>
          <p:spPr>
            <a:xfrm>
              <a:off x="5373325" y="4743475"/>
              <a:ext cx="105600" cy="7395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51"/>
            <p:cNvSpPr/>
            <p:nvPr/>
          </p:nvSpPr>
          <p:spPr>
            <a:xfrm>
              <a:off x="5527363" y="4743475"/>
              <a:ext cx="105600" cy="7395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51"/>
            <p:cNvSpPr/>
            <p:nvPr/>
          </p:nvSpPr>
          <p:spPr>
            <a:xfrm>
              <a:off x="5691713" y="4743475"/>
              <a:ext cx="105600" cy="7395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51"/>
            <p:cNvSpPr/>
            <p:nvPr/>
          </p:nvSpPr>
          <p:spPr>
            <a:xfrm>
              <a:off x="5856050" y="4743475"/>
              <a:ext cx="105600" cy="7395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51"/>
            <p:cNvSpPr/>
            <p:nvPr/>
          </p:nvSpPr>
          <p:spPr>
            <a:xfrm>
              <a:off x="6020363" y="4743475"/>
              <a:ext cx="105600" cy="7395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51"/>
            <p:cNvSpPr/>
            <p:nvPr/>
          </p:nvSpPr>
          <p:spPr>
            <a:xfrm>
              <a:off x="6184700" y="4743475"/>
              <a:ext cx="105600" cy="7395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51"/>
            <p:cNvSpPr/>
            <p:nvPr/>
          </p:nvSpPr>
          <p:spPr>
            <a:xfrm>
              <a:off x="6349025" y="4743475"/>
              <a:ext cx="105600" cy="7395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51"/>
            <p:cNvSpPr/>
            <p:nvPr/>
          </p:nvSpPr>
          <p:spPr>
            <a:xfrm>
              <a:off x="6513350" y="4743475"/>
              <a:ext cx="105600" cy="7395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51"/>
            <p:cNvSpPr/>
            <p:nvPr/>
          </p:nvSpPr>
          <p:spPr>
            <a:xfrm>
              <a:off x="6667388" y="4743475"/>
              <a:ext cx="105600" cy="7395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51"/>
            <p:cNvSpPr/>
            <p:nvPr/>
          </p:nvSpPr>
          <p:spPr>
            <a:xfrm>
              <a:off x="6831738" y="4743475"/>
              <a:ext cx="105600" cy="7395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51"/>
            <p:cNvSpPr/>
            <p:nvPr/>
          </p:nvSpPr>
          <p:spPr>
            <a:xfrm>
              <a:off x="6996075" y="4743475"/>
              <a:ext cx="105600" cy="7395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51"/>
            <p:cNvSpPr/>
            <p:nvPr/>
          </p:nvSpPr>
          <p:spPr>
            <a:xfrm>
              <a:off x="7160388" y="4743475"/>
              <a:ext cx="105600" cy="7395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51"/>
            <p:cNvSpPr/>
            <p:nvPr/>
          </p:nvSpPr>
          <p:spPr>
            <a:xfrm>
              <a:off x="7324725" y="4743475"/>
              <a:ext cx="105600" cy="7395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51"/>
            <p:cNvSpPr/>
            <p:nvPr/>
          </p:nvSpPr>
          <p:spPr>
            <a:xfrm>
              <a:off x="7489050" y="4743475"/>
              <a:ext cx="105600" cy="7395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51"/>
            <p:cNvSpPr/>
            <p:nvPr/>
          </p:nvSpPr>
          <p:spPr>
            <a:xfrm>
              <a:off x="7653375" y="4743475"/>
              <a:ext cx="105600" cy="7395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51"/>
            <p:cNvSpPr/>
            <p:nvPr/>
          </p:nvSpPr>
          <p:spPr>
            <a:xfrm>
              <a:off x="7807413" y="4743475"/>
              <a:ext cx="105600" cy="7395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51"/>
            <p:cNvSpPr/>
            <p:nvPr/>
          </p:nvSpPr>
          <p:spPr>
            <a:xfrm>
              <a:off x="7971763" y="4743475"/>
              <a:ext cx="105600" cy="7395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51"/>
            <p:cNvSpPr/>
            <p:nvPr/>
          </p:nvSpPr>
          <p:spPr>
            <a:xfrm>
              <a:off x="8136100" y="4743475"/>
              <a:ext cx="105600" cy="7395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51"/>
            <p:cNvSpPr/>
            <p:nvPr/>
          </p:nvSpPr>
          <p:spPr>
            <a:xfrm>
              <a:off x="8300413" y="4743475"/>
              <a:ext cx="105600" cy="7395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51"/>
            <p:cNvSpPr/>
            <p:nvPr/>
          </p:nvSpPr>
          <p:spPr>
            <a:xfrm>
              <a:off x="8464750" y="4743475"/>
              <a:ext cx="105600" cy="7395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51"/>
            <p:cNvSpPr/>
            <p:nvPr/>
          </p:nvSpPr>
          <p:spPr>
            <a:xfrm>
              <a:off x="8629075" y="4743475"/>
              <a:ext cx="105600" cy="7395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51"/>
            <p:cNvSpPr/>
            <p:nvPr/>
          </p:nvSpPr>
          <p:spPr>
            <a:xfrm>
              <a:off x="8793400" y="4743475"/>
              <a:ext cx="105600" cy="7395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19" name="Google Shape;2319;p51"/>
          <p:cNvSpPr/>
          <p:nvPr/>
        </p:nvSpPr>
        <p:spPr>
          <a:xfrm flipH="1">
            <a:off x="5456175" y="3866925"/>
            <a:ext cx="1194250" cy="594025"/>
          </a:xfrm>
          <a:custGeom>
            <a:avLst/>
            <a:gdLst/>
            <a:ahLst/>
            <a:cxnLst/>
            <a:rect l="l" t="t" r="r" b="b"/>
            <a:pathLst>
              <a:path w="47770" h="23761" fill="none" extrusionOk="0">
                <a:moveTo>
                  <a:pt x="47770" y="23760"/>
                </a:moveTo>
                <a:lnTo>
                  <a:pt x="0" y="1"/>
                </a:lnTo>
              </a:path>
            </a:pathLst>
          </a:custGeom>
          <a:noFill/>
          <a:ln w="31325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0" name="Google Shape;2320;p51"/>
          <p:cNvSpPr/>
          <p:nvPr/>
        </p:nvSpPr>
        <p:spPr>
          <a:xfrm>
            <a:off x="8080350" y="1456801"/>
            <a:ext cx="750900" cy="210375"/>
          </a:xfrm>
          <a:custGeom>
            <a:avLst/>
            <a:gdLst/>
            <a:ahLst/>
            <a:cxnLst/>
            <a:rect l="l" t="t" r="r" b="b"/>
            <a:pathLst>
              <a:path w="30039" h="8415" extrusionOk="0">
                <a:moveTo>
                  <a:pt x="12627" y="1"/>
                </a:moveTo>
                <a:cubicBezTo>
                  <a:pt x="12180" y="1"/>
                  <a:pt x="11713" y="44"/>
                  <a:pt x="11218" y="137"/>
                </a:cubicBezTo>
                <a:cubicBezTo>
                  <a:pt x="8519" y="655"/>
                  <a:pt x="6531" y="3511"/>
                  <a:pt x="4471" y="4210"/>
                </a:cubicBezTo>
                <a:cubicBezTo>
                  <a:pt x="2410" y="4908"/>
                  <a:pt x="193" y="6595"/>
                  <a:pt x="0" y="8415"/>
                </a:cubicBezTo>
                <a:lnTo>
                  <a:pt x="30038" y="8415"/>
                </a:lnTo>
                <a:cubicBezTo>
                  <a:pt x="30038" y="8415"/>
                  <a:pt x="27978" y="5824"/>
                  <a:pt x="23893" y="4800"/>
                </a:cubicBezTo>
                <a:cubicBezTo>
                  <a:pt x="20435" y="3932"/>
                  <a:pt x="19977" y="3487"/>
                  <a:pt x="17893" y="2041"/>
                </a:cubicBezTo>
                <a:cubicBezTo>
                  <a:pt x="16181" y="860"/>
                  <a:pt x="14614" y="1"/>
                  <a:pt x="12627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1" name="Google Shape;2321;p51"/>
          <p:cNvSpPr/>
          <p:nvPr/>
        </p:nvSpPr>
        <p:spPr>
          <a:xfrm>
            <a:off x="7324700" y="922950"/>
            <a:ext cx="374832" cy="160150"/>
          </a:xfrm>
          <a:custGeom>
            <a:avLst/>
            <a:gdLst/>
            <a:ahLst/>
            <a:cxnLst/>
            <a:rect l="l" t="t" r="r" b="b"/>
            <a:pathLst>
              <a:path w="5760" h="2461" extrusionOk="0">
                <a:moveTo>
                  <a:pt x="971" y="0"/>
                </a:moveTo>
                <a:cubicBezTo>
                  <a:pt x="634" y="0"/>
                  <a:pt x="308" y="41"/>
                  <a:pt x="1" y="147"/>
                </a:cubicBezTo>
                <a:lnTo>
                  <a:pt x="13" y="183"/>
                </a:lnTo>
                <a:cubicBezTo>
                  <a:pt x="170" y="162"/>
                  <a:pt x="332" y="150"/>
                  <a:pt x="493" y="150"/>
                </a:cubicBezTo>
                <a:cubicBezTo>
                  <a:pt x="690" y="150"/>
                  <a:pt x="887" y="168"/>
                  <a:pt x="1073" y="207"/>
                </a:cubicBezTo>
                <a:cubicBezTo>
                  <a:pt x="1422" y="268"/>
                  <a:pt x="1748" y="400"/>
                  <a:pt x="2001" y="617"/>
                </a:cubicBezTo>
                <a:cubicBezTo>
                  <a:pt x="2133" y="725"/>
                  <a:pt x="2230" y="858"/>
                  <a:pt x="2314" y="1003"/>
                </a:cubicBezTo>
                <a:cubicBezTo>
                  <a:pt x="2398" y="1147"/>
                  <a:pt x="2471" y="1292"/>
                  <a:pt x="2531" y="1448"/>
                </a:cubicBezTo>
                <a:cubicBezTo>
                  <a:pt x="2663" y="1750"/>
                  <a:pt x="2748" y="2099"/>
                  <a:pt x="2856" y="2461"/>
                </a:cubicBezTo>
                <a:lnTo>
                  <a:pt x="2904" y="2461"/>
                </a:lnTo>
                <a:cubicBezTo>
                  <a:pt x="3013" y="2099"/>
                  <a:pt x="3097" y="1750"/>
                  <a:pt x="3230" y="1448"/>
                </a:cubicBezTo>
                <a:cubicBezTo>
                  <a:pt x="3302" y="1292"/>
                  <a:pt x="3362" y="1147"/>
                  <a:pt x="3446" y="1003"/>
                </a:cubicBezTo>
                <a:cubicBezTo>
                  <a:pt x="3531" y="858"/>
                  <a:pt x="3627" y="725"/>
                  <a:pt x="3760" y="617"/>
                </a:cubicBezTo>
                <a:cubicBezTo>
                  <a:pt x="4013" y="400"/>
                  <a:pt x="4338" y="268"/>
                  <a:pt x="4688" y="207"/>
                </a:cubicBezTo>
                <a:cubicBezTo>
                  <a:pt x="4873" y="168"/>
                  <a:pt x="5070" y="150"/>
                  <a:pt x="5270" y="150"/>
                </a:cubicBezTo>
                <a:cubicBezTo>
                  <a:pt x="5432" y="150"/>
                  <a:pt x="5597" y="162"/>
                  <a:pt x="5760" y="183"/>
                </a:cubicBezTo>
                <a:lnTo>
                  <a:pt x="5760" y="147"/>
                </a:lnTo>
                <a:cubicBezTo>
                  <a:pt x="5452" y="41"/>
                  <a:pt x="5126" y="0"/>
                  <a:pt x="4797" y="0"/>
                </a:cubicBezTo>
                <a:cubicBezTo>
                  <a:pt x="4753" y="0"/>
                  <a:pt x="4708" y="1"/>
                  <a:pt x="4663" y="3"/>
                </a:cubicBezTo>
                <a:cubicBezTo>
                  <a:pt x="4278" y="39"/>
                  <a:pt x="3892" y="135"/>
                  <a:pt x="3567" y="364"/>
                </a:cubicBezTo>
                <a:cubicBezTo>
                  <a:pt x="3266" y="569"/>
                  <a:pt x="3001" y="870"/>
                  <a:pt x="2880" y="1219"/>
                </a:cubicBezTo>
                <a:cubicBezTo>
                  <a:pt x="2760" y="870"/>
                  <a:pt x="2507" y="569"/>
                  <a:pt x="2205" y="364"/>
                </a:cubicBezTo>
                <a:cubicBezTo>
                  <a:pt x="1868" y="135"/>
                  <a:pt x="1483" y="39"/>
                  <a:pt x="1109" y="3"/>
                </a:cubicBezTo>
                <a:cubicBezTo>
                  <a:pt x="1063" y="1"/>
                  <a:pt x="1017" y="0"/>
                  <a:pt x="97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2" name="Google Shape;2322;p51"/>
          <p:cNvSpPr/>
          <p:nvPr/>
        </p:nvSpPr>
        <p:spPr>
          <a:xfrm>
            <a:off x="6215100" y="311275"/>
            <a:ext cx="587272" cy="160147"/>
          </a:xfrm>
          <a:custGeom>
            <a:avLst/>
            <a:gdLst/>
            <a:ahLst/>
            <a:cxnLst/>
            <a:rect l="l" t="t" r="r" b="b"/>
            <a:pathLst>
              <a:path w="20291" h="3954" extrusionOk="0">
                <a:moveTo>
                  <a:pt x="10134" y="0"/>
                </a:moveTo>
                <a:cubicBezTo>
                  <a:pt x="9910" y="0"/>
                  <a:pt x="9677" y="12"/>
                  <a:pt x="9435" y="38"/>
                </a:cubicBezTo>
                <a:cubicBezTo>
                  <a:pt x="7146" y="279"/>
                  <a:pt x="6507" y="2086"/>
                  <a:pt x="4615" y="2496"/>
                </a:cubicBezTo>
                <a:cubicBezTo>
                  <a:pt x="2724" y="2905"/>
                  <a:pt x="1" y="3954"/>
                  <a:pt x="1" y="3954"/>
                </a:cubicBezTo>
                <a:lnTo>
                  <a:pt x="20291" y="3954"/>
                </a:lnTo>
                <a:cubicBezTo>
                  <a:pt x="19002" y="1990"/>
                  <a:pt x="16098" y="2725"/>
                  <a:pt x="14616" y="1749"/>
                </a:cubicBezTo>
                <a:cubicBezTo>
                  <a:pt x="13290" y="865"/>
                  <a:pt x="12032" y="0"/>
                  <a:pt x="1013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3" name="Google Shape;2323;p51"/>
          <p:cNvSpPr/>
          <p:nvPr/>
        </p:nvSpPr>
        <p:spPr>
          <a:xfrm>
            <a:off x="7849000" y="341925"/>
            <a:ext cx="231350" cy="98852"/>
          </a:xfrm>
          <a:custGeom>
            <a:avLst/>
            <a:gdLst/>
            <a:ahLst/>
            <a:cxnLst/>
            <a:rect l="l" t="t" r="r" b="b"/>
            <a:pathLst>
              <a:path w="5760" h="2461" extrusionOk="0">
                <a:moveTo>
                  <a:pt x="971" y="0"/>
                </a:moveTo>
                <a:cubicBezTo>
                  <a:pt x="634" y="0"/>
                  <a:pt x="308" y="41"/>
                  <a:pt x="1" y="147"/>
                </a:cubicBezTo>
                <a:lnTo>
                  <a:pt x="13" y="183"/>
                </a:lnTo>
                <a:cubicBezTo>
                  <a:pt x="170" y="162"/>
                  <a:pt x="332" y="150"/>
                  <a:pt x="493" y="150"/>
                </a:cubicBezTo>
                <a:cubicBezTo>
                  <a:pt x="690" y="150"/>
                  <a:pt x="887" y="168"/>
                  <a:pt x="1073" y="207"/>
                </a:cubicBezTo>
                <a:cubicBezTo>
                  <a:pt x="1422" y="268"/>
                  <a:pt x="1748" y="400"/>
                  <a:pt x="2001" y="617"/>
                </a:cubicBezTo>
                <a:cubicBezTo>
                  <a:pt x="2133" y="725"/>
                  <a:pt x="2230" y="858"/>
                  <a:pt x="2314" y="1003"/>
                </a:cubicBezTo>
                <a:cubicBezTo>
                  <a:pt x="2398" y="1147"/>
                  <a:pt x="2471" y="1292"/>
                  <a:pt x="2531" y="1448"/>
                </a:cubicBezTo>
                <a:cubicBezTo>
                  <a:pt x="2663" y="1750"/>
                  <a:pt x="2748" y="2099"/>
                  <a:pt x="2856" y="2461"/>
                </a:cubicBezTo>
                <a:lnTo>
                  <a:pt x="2904" y="2461"/>
                </a:lnTo>
                <a:cubicBezTo>
                  <a:pt x="3013" y="2099"/>
                  <a:pt x="3097" y="1750"/>
                  <a:pt x="3230" y="1448"/>
                </a:cubicBezTo>
                <a:cubicBezTo>
                  <a:pt x="3302" y="1292"/>
                  <a:pt x="3362" y="1147"/>
                  <a:pt x="3446" y="1003"/>
                </a:cubicBezTo>
                <a:cubicBezTo>
                  <a:pt x="3531" y="858"/>
                  <a:pt x="3627" y="725"/>
                  <a:pt x="3760" y="617"/>
                </a:cubicBezTo>
                <a:cubicBezTo>
                  <a:pt x="4013" y="400"/>
                  <a:pt x="4338" y="268"/>
                  <a:pt x="4688" y="207"/>
                </a:cubicBezTo>
                <a:cubicBezTo>
                  <a:pt x="4873" y="168"/>
                  <a:pt x="5070" y="150"/>
                  <a:pt x="5270" y="150"/>
                </a:cubicBezTo>
                <a:cubicBezTo>
                  <a:pt x="5432" y="150"/>
                  <a:pt x="5597" y="162"/>
                  <a:pt x="5760" y="183"/>
                </a:cubicBezTo>
                <a:lnTo>
                  <a:pt x="5760" y="147"/>
                </a:lnTo>
                <a:cubicBezTo>
                  <a:pt x="5452" y="41"/>
                  <a:pt x="5126" y="0"/>
                  <a:pt x="4797" y="0"/>
                </a:cubicBezTo>
                <a:cubicBezTo>
                  <a:pt x="4753" y="0"/>
                  <a:pt x="4708" y="1"/>
                  <a:pt x="4663" y="3"/>
                </a:cubicBezTo>
                <a:cubicBezTo>
                  <a:pt x="4278" y="39"/>
                  <a:pt x="3892" y="135"/>
                  <a:pt x="3567" y="364"/>
                </a:cubicBezTo>
                <a:cubicBezTo>
                  <a:pt x="3266" y="569"/>
                  <a:pt x="3001" y="870"/>
                  <a:pt x="2880" y="1219"/>
                </a:cubicBezTo>
                <a:cubicBezTo>
                  <a:pt x="2760" y="870"/>
                  <a:pt x="2507" y="569"/>
                  <a:pt x="2205" y="364"/>
                </a:cubicBezTo>
                <a:cubicBezTo>
                  <a:pt x="1868" y="135"/>
                  <a:pt x="1483" y="39"/>
                  <a:pt x="1109" y="3"/>
                </a:cubicBezTo>
                <a:cubicBezTo>
                  <a:pt x="1063" y="1"/>
                  <a:pt x="1017" y="0"/>
                  <a:pt x="97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918CB-F1E2-45CD-ABA8-A20282771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7125" y="537014"/>
            <a:ext cx="3003716" cy="713400"/>
          </a:xfrm>
        </p:spPr>
        <p:txBody>
          <a:bodyPr/>
          <a:lstStyle/>
          <a:p>
            <a:r>
              <a:rPr lang="en-IE" sz="3200" dirty="0"/>
              <a:t>Implementation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4EB1AB4-9EDC-4A7A-A2B9-6A9AC2F00D10}"/>
              </a:ext>
            </a:extLst>
          </p:cNvPr>
          <p:cNvSpPr/>
          <p:nvPr/>
        </p:nvSpPr>
        <p:spPr>
          <a:xfrm>
            <a:off x="847165" y="1603561"/>
            <a:ext cx="1539688" cy="786653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8472C00B-C4CF-4539-8318-32943187F67E}"/>
              </a:ext>
            </a:extLst>
          </p:cNvPr>
          <p:cNvSpPr/>
          <p:nvPr/>
        </p:nvSpPr>
        <p:spPr>
          <a:xfrm>
            <a:off x="2386853" y="1872501"/>
            <a:ext cx="584947" cy="194983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3EF8504-1ED6-4903-AA97-A751D19AD0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71798" y="1603557"/>
            <a:ext cx="1539689" cy="786653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139700" indent="0">
              <a:buNone/>
            </a:pPr>
            <a:r>
              <a:rPr lang="en-IE" dirty="0"/>
              <a:t>  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4962273-1A86-4ABE-A48D-91016FA9A2FC}"/>
              </a:ext>
            </a:extLst>
          </p:cNvPr>
          <p:cNvSpPr/>
          <p:nvPr/>
        </p:nvSpPr>
        <p:spPr>
          <a:xfrm>
            <a:off x="5096432" y="1603558"/>
            <a:ext cx="1539688" cy="786653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 dirty="0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E29439AB-4637-49E3-82D0-D701E2E89230}"/>
              </a:ext>
            </a:extLst>
          </p:cNvPr>
          <p:cNvSpPr/>
          <p:nvPr/>
        </p:nvSpPr>
        <p:spPr>
          <a:xfrm>
            <a:off x="4511487" y="1899395"/>
            <a:ext cx="584947" cy="194983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 dirty="0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AC4124D1-B4CC-4E6E-AA41-6EC5B16111E8}"/>
              </a:ext>
            </a:extLst>
          </p:cNvPr>
          <p:cNvSpPr/>
          <p:nvPr/>
        </p:nvSpPr>
        <p:spPr>
          <a:xfrm>
            <a:off x="6636118" y="1899395"/>
            <a:ext cx="584947" cy="194983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B26D6A2-9B98-465B-856E-47F32CD45C37}"/>
              </a:ext>
            </a:extLst>
          </p:cNvPr>
          <p:cNvSpPr/>
          <p:nvPr/>
        </p:nvSpPr>
        <p:spPr>
          <a:xfrm>
            <a:off x="7221065" y="1603557"/>
            <a:ext cx="1539688" cy="786653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421C717-CEDD-4822-9BC3-00CEC5FDA14E}"/>
              </a:ext>
            </a:extLst>
          </p:cNvPr>
          <p:cNvSpPr/>
          <p:nvPr/>
        </p:nvSpPr>
        <p:spPr>
          <a:xfrm>
            <a:off x="7221065" y="2986363"/>
            <a:ext cx="1539688" cy="786653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C9C4FCAB-1A98-44FF-84B5-91407838CA6A}"/>
              </a:ext>
            </a:extLst>
          </p:cNvPr>
          <p:cNvSpPr/>
          <p:nvPr/>
        </p:nvSpPr>
        <p:spPr>
          <a:xfrm>
            <a:off x="7859806" y="2390210"/>
            <a:ext cx="181535" cy="581590"/>
          </a:xfrm>
          <a:prstGeom prst="downArrow">
            <a:avLst/>
          </a:prstGeom>
          <a:ln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D7E63C7-C070-4B93-A7CB-7FC7DF099BCB}"/>
              </a:ext>
            </a:extLst>
          </p:cNvPr>
          <p:cNvSpPr txBox="1"/>
          <p:nvPr/>
        </p:nvSpPr>
        <p:spPr>
          <a:xfrm>
            <a:off x="941294" y="1683951"/>
            <a:ext cx="1243853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1100" dirty="0"/>
              <a:t>MERRA-2 Satellite Data</a:t>
            </a:r>
          </a:p>
          <a:p>
            <a:r>
              <a:rPr lang="en-IE" sz="800" dirty="0"/>
              <a:t>Agricultural and water management data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0B77C87-A0A1-4EF0-8E33-F076BD1EE2E2}"/>
              </a:ext>
            </a:extLst>
          </p:cNvPr>
          <p:cNvSpPr txBox="1"/>
          <p:nvPr/>
        </p:nvSpPr>
        <p:spPr>
          <a:xfrm>
            <a:off x="5210735" y="1748118"/>
            <a:ext cx="1243853" cy="510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E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A94A526-A345-4312-80B8-89AF4BEF2BE6}"/>
              </a:ext>
            </a:extLst>
          </p:cNvPr>
          <p:cNvSpPr txBox="1"/>
          <p:nvPr/>
        </p:nvSpPr>
        <p:spPr>
          <a:xfrm>
            <a:off x="5382184" y="1757910"/>
            <a:ext cx="124385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1100" dirty="0"/>
              <a:t>Build CNN Model</a:t>
            </a:r>
            <a:endParaRPr lang="en-IE" sz="8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7620BB3-C5E9-488A-8946-5DCBED7AA9F4}"/>
              </a:ext>
            </a:extLst>
          </p:cNvPr>
          <p:cNvSpPr txBox="1"/>
          <p:nvPr/>
        </p:nvSpPr>
        <p:spPr>
          <a:xfrm>
            <a:off x="7254683" y="1688425"/>
            <a:ext cx="1539688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900" dirty="0"/>
              <a:t>Predict the output variables based on latitude and longitude</a:t>
            </a:r>
          </a:p>
          <a:p>
            <a:r>
              <a:rPr lang="en-IE" sz="1000" b="1" dirty="0"/>
              <a:t>FLASK APPLICATION</a:t>
            </a:r>
            <a:endParaRPr lang="en-IE" sz="6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F95B91D-06C1-41B9-8A3B-B8C8EC910D57}"/>
              </a:ext>
            </a:extLst>
          </p:cNvPr>
          <p:cNvSpPr txBox="1"/>
          <p:nvPr/>
        </p:nvSpPr>
        <p:spPr>
          <a:xfrm>
            <a:off x="3119715" y="1748118"/>
            <a:ext cx="124385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39700" indent="0">
              <a:buNone/>
            </a:pPr>
            <a:r>
              <a:rPr lang="en-IE" sz="1100" dirty="0"/>
              <a:t>Data pre  -processing</a:t>
            </a:r>
          </a:p>
        </p:txBody>
      </p:sp>
      <p:sp>
        <p:nvSpPr>
          <p:cNvPr id="22" name="Arrow: Down 21">
            <a:extLst>
              <a:ext uri="{FF2B5EF4-FFF2-40B4-BE49-F238E27FC236}">
                <a16:creationId xmlns:a16="http://schemas.microsoft.com/office/drawing/2014/main" id="{FD8FD578-B2C3-493F-B211-894C369BF590}"/>
              </a:ext>
            </a:extLst>
          </p:cNvPr>
          <p:cNvSpPr/>
          <p:nvPr/>
        </p:nvSpPr>
        <p:spPr>
          <a:xfrm flipV="1">
            <a:off x="8041341" y="2375646"/>
            <a:ext cx="181535" cy="596154"/>
          </a:xfrm>
          <a:prstGeom prst="downArrow">
            <a:avLst/>
          </a:prstGeom>
          <a:ln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10E294E-FDBC-41E0-A614-30F743CA8D9D}"/>
              </a:ext>
            </a:extLst>
          </p:cNvPr>
          <p:cNvSpPr txBox="1"/>
          <p:nvPr/>
        </p:nvSpPr>
        <p:spPr>
          <a:xfrm>
            <a:off x="7362264" y="3190317"/>
            <a:ext cx="15396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1200" dirty="0"/>
              <a:t>Web application</a:t>
            </a:r>
            <a:endParaRPr lang="en-IE" sz="10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6A68CCD-6ADB-48D3-B3A0-1200B5C2B628}"/>
              </a:ext>
            </a:extLst>
          </p:cNvPr>
          <p:cNvSpPr txBox="1"/>
          <p:nvPr/>
        </p:nvSpPr>
        <p:spPr>
          <a:xfrm>
            <a:off x="7194176" y="2500305"/>
            <a:ext cx="9110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1000" dirty="0"/>
              <a:t>Response</a:t>
            </a:r>
            <a:endParaRPr lang="en-IE" sz="7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5D32CDA-C37D-4300-8F30-C18B884B7470}"/>
              </a:ext>
            </a:extLst>
          </p:cNvPr>
          <p:cNvSpPr txBox="1"/>
          <p:nvPr/>
        </p:nvSpPr>
        <p:spPr>
          <a:xfrm>
            <a:off x="8132108" y="2500305"/>
            <a:ext cx="8202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1000" dirty="0"/>
              <a:t>User input</a:t>
            </a:r>
            <a:endParaRPr lang="en-IE" sz="700" dirty="0"/>
          </a:p>
        </p:txBody>
      </p:sp>
    </p:spTree>
    <p:extLst>
      <p:ext uri="{BB962C8B-B14F-4D97-AF65-F5344CB8AC3E}">
        <p14:creationId xmlns:p14="http://schemas.microsoft.com/office/powerpoint/2010/main" val="30944275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2178;p51">
            <a:extLst>
              <a:ext uri="{FF2B5EF4-FFF2-40B4-BE49-F238E27FC236}">
                <a16:creationId xmlns:a16="http://schemas.microsoft.com/office/drawing/2014/main" id="{B1A3DEE1-A0B9-4A95-A7B9-4A0ADEAA350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420728" y="281227"/>
            <a:ext cx="2302544" cy="59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/>
                </a:solidFill>
              </a:rPr>
              <a:t>User Interface</a:t>
            </a:r>
            <a:endParaRPr dirty="0">
              <a:solidFill>
                <a:schemeClr val="accent2"/>
              </a:solidFill>
            </a:endParaRPr>
          </a:p>
        </p:txBody>
      </p:sp>
      <p:grpSp>
        <p:nvGrpSpPr>
          <p:cNvPr id="11" name="Google Shape;3585;p78">
            <a:extLst>
              <a:ext uri="{FF2B5EF4-FFF2-40B4-BE49-F238E27FC236}">
                <a16:creationId xmlns:a16="http://schemas.microsoft.com/office/drawing/2014/main" id="{C2808066-7EAE-428B-AFD4-0E2096FEAE47}"/>
              </a:ext>
            </a:extLst>
          </p:cNvPr>
          <p:cNvGrpSpPr/>
          <p:nvPr/>
        </p:nvGrpSpPr>
        <p:grpSpPr>
          <a:xfrm>
            <a:off x="6468035" y="659232"/>
            <a:ext cx="2088554" cy="4239404"/>
            <a:chOff x="5186401" y="494525"/>
            <a:chExt cx="1834973" cy="3724678"/>
          </a:xfrm>
        </p:grpSpPr>
        <p:sp>
          <p:nvSpPr>
            <p:cNvPr id="12" name="Google Shape;3586;p78">
              <a:extLst>
                <a:ext uri="{FF2B5EF4-FFF2-40B4-BE49-F238E27FC236}">
                  <a16:creationId xmlns:a16="http://schemas.microsoft.com/office/drawing/2014/main" id="{F94E2C49-25E4-4C9B-B361-E944054201BD}"/>
                </a:ext>
              </a:extLst>
            </p:cNvPr>
            <p:cNvSpPr/>
            <p:nvPr/>
          </p:nvSpPr>
          <p:spPr>
            <a:xfrm>
              <a:off x="5186401" y="494525"/>
              <a:ext cx="1834973" cy="3724678"/>
            </a:xfrm>
            <a:custGeom>
              <a:avLst/>
              <a:gdLst/>
              <a:ahLst/>
              <a:cxnLst/>
              <a:rect l="l" t="t" r="r" b="b"/>
              <a:pathLst>
                <a:path w="93205" h="189190" extrusionOk="0">
                  <a:moveTo>
                    <a:pt x="2870" y="0"/>
                  </a:moveTo>
                  <a:cubicBezTo>
                    <a:pt x="1280" y="0"/>
                    <a:pt x="0" y="1280"/>
                    <a:pt x="0" y="2914"/>
                  </a:cubicBezTo>
                  <a:lnTo>
                    <a:pt x="0" y="186320"/>
                  </a:lnTo>
                  <a:cubicBezTo>
                    <a:pt x="0" y="187909"/>
                    <a:pt x="1280" y="189190"/>
                    <a:pt x="2870" y="189190"/>
                  </a:cubicBezTo>
                  <a:lnTo>
                    <a:pt x="90334" y="189190"/>
                  </a:lnTo>
                  <a:cubicBezTo>
                    <a:pt x="91924" y="189190"/>
                    <a:pt x="93204" y="187909"/>
                    <a:pt x="93204" y="186320"/>
                  </a:cubicBezTo>
                  <a:lnTo>
                    <a:pt x="93204" y="2914"/>
                  </a:lnTo>
                  <a:cubicBezTo>
                    <a:pt x="93204" y="1280"/>
                    <a:pt x="91924" y="0"/>
                    <a:pt x="90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587;p78">
              <a:extLst>
                <a:ext uri="{FF2B5EF4-FFF2-40B4-BE49-F238E27FC236}">
                  <a16:creationId xmlns:a16="http://schemas.microsoft.com/office/drawing/2014/main" id="{C4618592-F664-4BCE-9648-0AE4FE9FDE20}"/>
                </a:ext>
              </a:extLst>
            </p:cNvPr>
            <p:cNvSpPr/>
            <p:nvPr/>
          </p:nvSpPr>
          <p:spPr>
            <a:xfrm>
              <a:off x="5890455" y="3969678"/>
              <a:ext cx="458108" cy="154724"/>
            </a:xfrm>
            <a:custGeom>
              <a:avLst/>
              <a:gdLst/>
              <a:ahLst/>
              <a:cxnLst/>
              <a:rect l="l" t="t" r="r" b="b"/>
              <a:pathLst>
                <a:path w="23269" h="7859" extrusionOk="0">
                  <a:moveTo>
                    <a:pt x="796" y="0"/>
                  </a:moveTo>
                  <a:cubicBezTo>
                    <a:pt x="354" y="0"/>
                    <a:pt x="1" y="353"/>
                    <a:pt x="1" y="751"/>
                  </a:cubicBezTo>
                  <a:lnTo>
                    <a:pt x="1" y="7064"/>
                  </a:lnTo>
                  <a:cubicBezTo>
                    <a:pt x="1" y="7506"/>
                    <a:pt x="354" y="7859"/>
                    <a:pt x="796" y="7859"/>
                  </a:cubicBezTo>
                  <a:lnTo>
                    <a:pt x="22474" y="7859"/>
                  </a:lnTo>
                  <a:cubicBezTo>
                    <a:pt x="22916" y="7859"/>
                    <a:pt x="23269" y="7506"/>
                    <a:pt x="23269" y="7064"/>
                  </a:cubicBezTo>
                  <a:lnTo>
                    <a:pt x="23269" y="751"/>
                  </a:lnTo>
                  <a:cubicBezTo>
                    <a:pt x="23269" y="353"/>
                    <a:pt x="22916" y="0"/>
                    <a:pt x="224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1B74CED3-1DE0-4E9B-BD82-8576B8503A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7502" y="872734"/>
            <a:ext cx="1793972" cy="3652014"/>
          </a:xfrm>
          <a:prstGeom prst="rect">
            <a:avLst/>
          </a:prstGeom>
        </p:spPr>
      </p:pic>
      <p:grpSp>
        <p:nvGrpSpPr>
          <p:cNvPr id="14" name="Google Shape;3458;p76">
            <a:extLst>
              <a:ext uri="{FF2B5EF4-FFF2-40B4-BE49-F238E27FC236}">
                <a16:creationId xmlns:a16="http://schemas.microsoft.com/office/drawing/2014/main" id="{E5A66F03-D027-4BC3-8886-176DA2F65318}"/>
              </a:ext>
            </a:extLst>
          </p:cNvPr>
          <p:cNvGrpSpPr/>
          <p:nvPr/>
        </p:nvGrpSpPr>
        <p:grpSpPr>
          <a:xfrm>
            <a:off x="282448" y="927846"/>
            <a:ext cx="5540822" cy="4029011"/>
            <a:chOff x="331763" y="414153"/>
            <a:chExt cx="6903246" cy="5019697"/>
          </a:xfrm>
        </p:grpSpPr>
        <p:sp>
          <p:nvSpPr>
            <p:cNvPr id="15" name="Google Shape;3459;p76">
              <a:extLst>
                <a:ext uri="{FF2B5EF4-FFF2-40B4-BE49-F238E27FC236}">
                  <a16:creationId xmlns:a16="http://schemas.microsoft.com/office/drawing/2014/main" id="{B16A392F-3206-4C77-8085-CFA888206F4E}"/>
                </a:ext>
              </a:extLst>
            </p:cNvPr>
            <p:cNvSpPr/>
            <p:nvPr/>
          </p:nvSpPr>
          <p:spPr>
            <a:xfrm>
              <a:off x="2953125" y="4725150"/>
              <a:ext cx="1660725" cy="708700"/>
            </a:xfrm>
            <a:custGeom>
              <a:avLst/>
              <a:gdLst/>
              <a:ahLst/>
              <a:cxnLst/>
              <a:rect l="l" t="t" r="r" b="b"/>
              <a:pathLst>
                <a:path w="66429" h="28348" extrusionOk="0">
                  <a:moveTo>
                    <a:pt x="6889" y="1"/>
                  </a:moveTo>
                  <a:lnTo>
                    <a:pt x="1" y="28347"/>
                  </a:lnTo>
                  <a:lnTo>
                    <a:pt x="66429" y="28347"/>
                  </a:lnTo>
                  <a:lnTo>
                    <a:pt x="59475" y="1"/>
                  </a:lnTo>
                  <a:lnTo>
                    <a:pt x="33182" y="464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460;p76">
              <a:extLst>
                <a:ext uri="{FF2B5EF4-FFF2-40B4-BE49-F238E27FC236}">
                  <a16:creationId xmlns:a16="http://schemas.microsoft.com/office/drawing/2014/main" id="{CACE21E2-C460-4BAD-B0F7-AEEE094DCB40}"/>
                </a:ext>
              </a:extLst>
            </p:cNvPr>
            <p:cNvSpPr/>
            <p:nvPr/>
          </p:nvSpPr>
          <p:spPr>
            <a:xfrm>
              <a:off x="331763" y="414153"/>
              <a:ext cx="6903246" cy="4353879"/>
            </a:xfrm>
            <a:custGeom>
              <a:avLst/>
              <a:gdLst/>
              <a:ahLst/>
              <a:cxnLst/>
              <a:rect l="l" t="t" r="r" b="b"/>
              <a:pathLst>
                <a:path w="248162" h="181204" extrusionOk="0">
                  <a:moveTo>
                    <a:pt x="4636" y="0"/>
                  </a:moveTo>
                  <a:cubicBezTo>
                    <a:pt x="2053" y="0"/>
                    <a:pt x="0" y="2053"/>
                    <a:pt x="0" y="4636"/>
                  </a:cubicBezTo>
                  <a:lnTo>
                    <a:pt x="0" y="176634"/>
                  </a:lnTo>
                  <a:cubicBezTo>
                    <a:pt x="0" y="179151"/>
                    <a:pt x="2053" y="181204"/>
                    <a:pt x="4636" y="181204"/>
                  </a:cubicBezTo>
                  <a:lnTo>
                    <a:pt x="243526" y="181204"/>
                  </a:lnTo>
                  <a:cubicBezTo>
                    <a:pt x="246109" y="181204"/>
                    <a:pt x="248162" y="179151"/>
                    <a:pt x="248162" y="176634"/>
                  </a:cubicBezTo>
                  <a:lnTo>
                    <a:pt x="248162" y="4636"/>
                  </a:lnTo>
                  <a:cubicBezTo>
                    <a:pt x="248162" y="2053"/>
                    <a:pt x="246109" y="0"/>
                    <a:pt x="243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461;p76">
              <a:extLst>
                <a:ext uri="{FF2B5EF4-FFF2-40B4-BE49-F238E27FC236}">
                  <a16:creationId xmlns:a16="http://schemas.microsoft.com/office/drawing/2014/main" id="{B52B7AA1-AF27-460F-A725-B53402A7AAB4}"/>
                </a:ext>
              </a:extLst>
            </p:cNvPr>
            <p:cNvSpPr/>
            <p:nvPr/>
          </p:nvSpPr>
          <p:spPr>
            <a:xfrm>
              <a:off x="547300" y="600323"/>
              <a:ext cx="6472159" cy="3981525"/>
            </a:xfrm>
            <a:custGeom>
              <a:avLst/>
              <a:gdLst/>
              <a:ahLst/>
              <a:cxnLst/>
              <a:rect l="l" t="t" r="r" b="b"/>
              <a:pathLst>
                <a:path w="232665" h="165707" extrusionOk="0">
                  <a:moveTo>
                    <a:pt x="1" y="1"/>
                  </a:moveTo>
                  <a:lnTo>
                    <a:pt x="1" y="24307"/>
                  </a:lnTo>
                  <a:lnTo>
                    <a:pt x="1" y="165707"/>
                  </a:lnTo>
                  <a:lnTo>
                    <a:pt x="232665" y="165707"/>
                  </a:lnTo>
                  <a:lnTo>
                    <a:pt x="232665" y="121532"/>
                  </a:lnTo>
                  <a:lnTo>
                    <a:pt x="23266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462;p76">
              <a:extLst>
                <a:ext uri="{FF2B5EF4-FFF2-40B4-BE49-F238E27FC236}">
                  <a16:creationId xmlns:a16="http://schemas.microsoft.com/office/drawing/2014/main" id="{8166E91E-F123-4D97-9D71-1A44EAB496C2}"/>
                </a:ext>
              </a:extLst>
            </p:cNvPr>
            <p:cNvSpPr/>
            <p:nvPr/>
          </p:nvSpPr>
          <p:spPr>
            <a:xfrm>
              <a:off x="2772650" y="5206975"/>
              <a:ext cx="2020025" cy="226875"/>
            </a:xfrm>
            <a:custGeom>
              <a:avLst/>
              <a:gdLst/>
              <a:ahLst/>
              <a:cxnLst/>
              <a:rect l="l" t="t" r="r" b="b"/>
              <a:pathLst>
                <a:path w="80801" h="9075" extrusionOk="0">
                  <a:moveTo>
                    <a:pt x="4571" y="1"/>
                  </a:moveTo>
                  <a:cubicBezTo>
                    <a:pt x="2054" y="1"/>
                    <a:pt x="1" y="2054"/>
                    <a:pt x="1" y="4570"/>
                  </a:cubicBezTo>
                  <a:cubicBezTo>
                    <a:pt x="1" y="7021"/>
                    <a:pt x="2054" y="9074"/>
                    <a:pt x="4571" y="9074"/>
                  </a:cubicBezTo>
                  <a:lnTo>
                    <a:pt x="76297" y="9074"/>
                  </a:lnTo>
                  <a:cubicBezTo>
                    <a:pt x="78814" y="9074"/>
                    <a:pt x="80801" y="7021"/>
                    <a:pt x="80801" y="4570"/>
                  </a:cubicBezTo>
                  <a:cubicBezTo>
                    <a:pt x="80801" y="2054"/>
                    <a:pt x="78814" y="1"/>
                    <a:pt x="762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C8723AF5-08AC-4014-9DBC-CF92351842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174" y="1231540"/>
            <a:ext cx="5320207" cy="2995629"/>
          </a:xfrm>
          <a:prstGeom prst="rect">
            <a:avLst/>
          </a:prstGeom>
        </p:spPr>
      </p:pic>
      <p:sp>
        <p:nvSpPr>
          <p:cNvPr id="24" name="Google Shape;3587;p78">
            <a:extLst>
              <a:ext uri="{FF2B5EF4-FFF2-40B4-BE49-F238E27FC236}">
                <a16:creationId xmlns:a16="http://schemas.microsoft.com/office/drawing/2014/main" id="{DACABFFA-6B1D-4737-898A-5BA21EF6CA34}"/>
              </a:ext>
            </a:extLst>
          </p:cNvPr>
          <p:cNvSpPr/>
          <p:nvPr/>
        </p:nvSpPr>
        <p:spPr>
          <a:xfrm>
            <a:off x="2807358" y="4477704"/>
            <a:ext cx="533226" cy="180095"/>
          </a:xfrm>
          <a:custGeom>
            <a:avLst/>
            <a:gdLst/>
            <a:ahLst/>
            <a:cxnLst/>
            <a:rect l="l" t="t" r="r" b="b"/>
            <a:pathLst>
              <a:path w="23269" h="7859" extrusionOk="0">
                <a:moveTo>
                  <a:pt x="796" y="0"/>
                </a:moveTo>
                <a:cubicBezTo>
                  <a:pt x="354" y="0"/>
                  <a:pt x="1" y="353"/>
                  <a:pt x="1" y="751"/>
                </a:cubicBezTo>
                <a:lnTo>
                  <a:pt x="1" y="7064"/>
                </a:lnTo>
                <a:cubicBezTo>
                  <a:pt x="1" y="7506"/>
                  <a:pt x="354" y="7859"/>
                  <a:pt x="796" y="7859"/>
                </a:cubicBezTo>
                <a:lnTo>
                  <a:pt x="22474" y="7859"/>
                </a:lnTo>
                <a:cubicBezTo>
                  <a:pt x="22916" y="7859"/>
                  <a:pt x="23269" y="7506"/>
                  <a:pt x="23269" y="7064"/>
                </a:cubicBezTo>
                <a:lnTo>
                  <a:pt x="23269" y="751"/>
                </a:lnTo>
                <a:cubicBezTo>
                  <a:pt x="23269" y="353"/>
                  <a:pt x="22916" y="0"/>
                  <a:pt x="2247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654407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1C353-E4B8-4C61-83AE-3113B7598B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0953" y="547944"/>
            <a:ext cx="3165082" cy="713401"/>
          </a:xfrm>
        </p:spPr>
        <p:txBody>
          <a:bodyPr/>
          <a:lstStyle/>
          <a:p>
            <a:r>
              <a:rPr lang="en-IE" sz="3200" dirty="0"/>
              <a:t>Challenges faced: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BCF42D-9E43-46BA-ADD3-FE8AD27E49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0100" y="1261345"/>
            <a:ext cx="7684994" cy="2086972"/>
          </a:xfrm>
        </p:spPr>
        <p:txBody>
          <a:bodyPr/>
          <a:lstStyle/>
          <a:p>
            <a:pPr algn="l"/>
            <a:r>
              <a:rPr lang="en-IE" b="1" dirty="0"/>
              <a:t>Data Accessibility</a:t>
            </a:r>
            <a:r>
              <a:rPr lang="en-IE" dirty="0"/>
              <a:t>: Difficulty locating suitable datasets on the NASA website.</a:t>
            </a:r>
            <a:br>
              <a:rPr lang="en-IE" dirty="0"/>
            </a:br>
            <a:endParaRPr lang="en-IE" dirty="0"/>
          </a:p>
          <a:p>
            <a:pPr algn="l"/>
            <a:r>
              <a:rPr lang="en-IE" b="1" dirty="0"/>
              <a:t>Data Format Conversion</a:t>
            </a:r>
            <a:r>
              <a:rPr lang="en-IE" dirty="0"/>
              <a:t>: Need to convert data from .nc4 to .csv for easier model training.</a:t>
            </a:r>
            <a:br>
              <a:rPr lang="en-IE" dirty="0"/>
            </a:br>
            <a:endParaRPr lang="en-IE" dirty="0"/>
          </a:p>
          <a:p>
            <a:pPr algn="l"/>
            <a:r>
              <a:rPr lang="en-IE" b="1" dirty="0"/>
              <a:t>Model Deployment</a:t>
            </a:r>
            <a:r>
              <a:rPr lang="en-IE" dirty="0"/>
              <a:t>: Challenges in deploying the CNN model and integrating the endpoint with a public website (front-end and back-end).</a:t>
            </a:r>
          </a:p>
        </p:txBody>
      </p:sp>
    </p:spTree>
    <p:extLst>
      <p:ext uri="{BB962C8B-B14F-4D97-AF65-F5344CB8AC3E}">
        <p14:creationId xmlns:p14="http://schemas.microsoft.com/office/powerpoint/2010/main" val="36245992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DD9981-9B29-4D30-BF8D-13B806280B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9476" y="400518"/>
            <a:ext cx="4227964" cy="1095000"/>
          </a:xfrm>
        </p:spPr>
        <p:txBody>
          <a:bodyPr/>
          <a:lstStyle/>
          <a:p>
            <a:r>
              <a:rPr lang="en-IE" sz="2800" dirty="0"/>
              <a:t>Future Directions for Our Project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357745C-F75F-4928-99ED-EA7F1FCC05A0}"/>
              </a:ext>
            </a:extLst>
          </p:cNvPr>
          <p:cNvSpPr/>
          <p:nvPr/>
        </p:nvSpPr>
        <p:spPr>
          <a:xfrm>
            <a:off x="4562750" y="3307976"/>
            <a:ext cx="3700468" cy="887506"/>
          </a:xfrm>
          <a:prstGeom prst="rect">
            <a:avLst/>
          </a:prstGeom>
          <a:solidFill>
            <a:srgbClr val="D9E5F1"/>
          </a:solidFill>
          <a:ln>
            <a:solidFill>
              <a:srgbClr val="D9E5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931F7C-9BB3-4AB0-9478-9C3F4366874B}"/>
              </a:ext>
            </a:extLst>
          </p:cNvPr>
          <p:cNvSpPr txBox="1"/>
          <p:nvPr/>
        </p:nvSpPr>
        <p:spPr>
          <a:xfrm>
            <a:off x="3879476" y="1517826"/>
            <a:ext cx="422796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C2806"/>
              </a:buClr>
              <a:buSzPts val="1500"/>
              <a:buFont typeface="Chivo"/>
              <a:buChar char="●"/>
              <a:tabLst/>
              <a:defRPr/>
            </a:pPr>
            <a:r>
              <a:rPr lang="en-IE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Seasonal planning </a:t>
            </a:r>
            <a:r>
              <a:rPr lang="en-I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based on yield quality helps farmers choose crop types and planting schedules.</a:t>
            </a:r>
            <a:br>
              <a:rPr lang="en-I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endParaRPr lang="en-IE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C2806"/>
              </a:buClr>
              <a:buSzPts val="1500"/>
              <a:buFont typeface="Chivo"/>
              <a:buChar char="●"/>
              <a:tabLst/>
              <a:defRPr/>
            </a:pPr>
            <a:r>
              <a:rPr lang="en-I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Analyzing </a:t>
            </a:r>
            <a:r>
              <a:rPr lang="en-IE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yield quality </a:t>
            </a:r>
            <a:r>
              <a:rPr lang="en-I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informs farmers of their crops' nutrient needs, enabling data-driven fertilizer decisions that enhance harvest benefits.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C2806"/>
              </a:buClr>
              <a:buSzPts val="1500"/>
              <a:tabLst/>
              <a:defRPr/>
            </a:pPr>
            <a:endParaRPr lang="en-IE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C2806"/>
              </a:buClr>
              <a:buSzPts val="1500"/>
              <a:buFont typeface="Chivo"/>
              <a:buChar char="●"/>
              <a:tabLst/>
              <a:defRPr/>
            </a:pPr>
            <a:r>
              <a:rPr lang="en-I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Expand the web application to incorporate data from other regions and provide </a:t>
            </a:r>
            <a:r>
              <a:rPr lang="en-IE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global coverage</a:t>
            </a:r>
            <a:r>
              <a:rPr lang="en-I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21572636"/>
      </p:ext>
    </p:extLst>
  </p:cSld>
  <p:clrMapOvr>
    <a:masterClrMapping/>
  </p:clrMapOvr>
</p:sld>
</file>

<file path=ppt/theme/theme1.xml><?xml version="1.0" encoding="utf-8"?>
<a:theme xmlns:a="http://schemas.openxmlformats.org/drawingml/2006/main" name="Tillage by Slidesgo">
  <a:themeElements>
    <a:clrScheme name="Simple Light">
      <a:dk1>
        <a:srgbClr val="000000"/>
      </a:dk1>
      <a:lt1>
        <a:srgbClr val="D9E5F1"/>
      </a:lt1>
      <a:dk2>
        <a:srgbClr val="FFDC73"/>
      </a:dk2>
      <a:lt2>
        <a:srgbClr val="F9C351"/>
      </a:lt2>
      <a:accent1>
        <a:srgbClr val="BC2806"/>
      </a:accent1>
      <a:accent2>
        <a:srgbClr val="721B00"/>
      </a:accent2>
      <a:accent3>
        <a:srgbClr val="404040"/>
      </a:accent3>
      <a:accent4>
        <a:srgbClr val="5A5703"/>
      </a:accent4>
      <a:accent5>
        <a:srgbClr val="7C7900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</TotalTime>
  <Words>321</Words>
  <Application>Microsoft Office PowerPoint</Application>
  <PresentationFormat>On-screen Show (16:9)</PresentationFormat>
  <Paragraphs>35</Paragraphs>
  <Slides>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Arial</vt:lpstr>
      <vt:lpstr>Chivo</vt:lpstr>
      <vt:lpstr>Lato</vt:lpstr>
      <vt:lpstr>Manrope</vt:lpstr>
      <vt:lpstr>Montserrat</vt:lpstr>
      <vt:lpstr>Palanquin Dark</vt:lpstr>
      <vt:lpstr>Roboto Condensed Light</vt:lpstr>
      <vt:lpstr>Tillage by Slidesgo</vt:lpstr>
      <vt:lpstr> FarmIQ : Data-Driven Farming Solutions </vt:lpstr>
      <vt:lpstr>Whoa!!!</vt:lpstr>
      <vt:lpstr>Introduction</vt:lpstr>
      <vt:lpstr>How can we bring these insight to farmer communities in a timely manner?</vt:lpstr>
      <vt:lpstr>Implementation</vt:lpstr>
      <vt:lpstr>User Interface</vt:lpstr>
      <vt:lpstr>Challenges faced:</vt:lpstr>
      <vt:lpstr>Future Directions for Our Project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FarmIQ : Data-Driven Farming Solutions</dc:title>
  <dc:creator>Akash</dc:creator>
  <cp:lastModifiedBy>A00325544: Aarush Prasad</cp:lastModifiedBy>
  <cp:revision>17</cp:revision>
  <dcterms:modified xsi:type="dcterms:W3CDTF">2024-10-06T11:52:57Z</dcterms:modified>
</cp:coreProperties>
</file>